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svg" ContentType="image/svg"/>
  <Default Extension="png" ContentType="image/png"/>
  <Default Extension="wmf" ContentType="image/x-wmf"/>
  <Default Extension="gif" ContentType="image/gif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2"/>
  </p:sldMasterIdLst>
  <p:notesMasterIdLst>
    <p:notesMasterId r:id="rId3"/>
  </p:notesMasterIdLst>
  <p:handoutMasterIdLst>
    <p:handoutMasterId r:id="rId4"/>
  </p:handoutMasterIdLst>
  <p:sldIdLst>
    <p:sldId id="256" r:id="rId5"/>
    <p:sldId id="601" r:id="rId6"/>
    <p:sldId id="782" r:id="rId7"/>
    <p:sldId id="783" r:id="rId8"/>
    <p:sldId id="262" r:id="rId9"/>
    <p:sldId id="784" r:id="rId10"/>
    <p:sldId id="785" r:id="rId11"/>
    <p:sldId id="786" r:id="rId12"/>
    <p:sldId id="793" r:id="rId13"/>
    <p:sldId id="796" r:id="rId14"/>
    <p:sldId id="797" r:id="rId15"/>
    <p:sldId id="798" r:id="rId16"/>
    <p:sldId id="799" r:id="rId17"/>
    <p:sldId id="800" r:id="rId18"/>
    <p:sldId id="794" r:id="rId19"/>
    <p:sldId id="801" r:id="rId20"/>
    <p:sldId id="802" r:id="rId21"/>
    <p:sldId id="803" r:id="rId22"/>
    <p:sldId id="779" r:id="rId23"/>
    <p:sldId id="642" r:id="rId24"/>
    <p:sldId id="809" r:id="rId25"/>
    <p:sldId id="810" r:id="rId26"/>
    <p:sldId id="811" r:id="rId27"/>
    <p:sldId id="812" r:id="rId28"/>
    <p:sldId id="265" r:id="rId29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8">
          <p15:clr>
            <a:srgbClr val="A4A3A4"/>
          </p15:clr>
        </p15:guide>
        <p15:guide id="2" pos="36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p="http://schemas.openxmlformats.org/presentationml/2006/main">
  <p:cmAuthor id="0" name="宝宝" initials="宝宝" lastIdx="0" clrIdx="1"/>
  <p:cmAuthor id="1" name="Ding feng" initials="Df" lastIdx="0" clrIdx="0"/>
  <p:cmAuthor id="2" name="作者" initials="A" lastIdx="0" clrIdx="1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77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8" y="414"/>
      </p:cViewPr>
      <p:guideLst>
        <p:guide orient="horz" pos="2028"/>
        <p:guide pos="36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slide" Target="slides/slide19.xml" /><Relationship Id="rId24" Type="http://schemas.openxmlformats.org/officeDocument/2006/relationships/slide" Target="slides/slide20.xml" /><Relationship Id="rId25" Type="http://schemas.openxmlformats.org/officeDocument/2006/relationships/slide" Target="slides/slide21.xml" /><Relationship Id="rId26" Type="http://schemas.openxmlformats.org/officeDocument/2006/relationships/slide" Target="slides/slide22.xml" /><Relationship Id="rId27" Type="http://schemas.openxmlformats.org/officeDocument/2006/relationships/slide" Target="slides/slide23.xml" /><Relationship Id="rId28" Type="http://schemas.openxmlformats.org/officeDocument/2006/relationships/slide" Target="slides/slide24.xml" /><Relationship Id="rId29" Type="http://schemas.openxmlformats.org/officeDocument/2006/relationships/slide" Target="slides/slide25.xml" /><Relationship Id="rId3" Type="http://schemas.openxmlformats.org/officeDocument/2006/relationships/notesMaster" Target="notesMasters/notesMaster1.xml" /><Relationship Id="rId30" Type="http://schemas.openxmlformats.org/officeDocument/2006/relationships/tags" Target="tags/tag640.xml" /><Relationship Id="rId31" Type="http://schemas.openxmlformats.org/officeDocument/2006/relationships/presProps" Target="presProps.xml" /><Relationship Id="rId32" Type="http://schemas.openxmlformats.org/officeDocument/2006/relationships/viewProps" Target="viewProps.xml" /><Relationship Id="rId33" Type="http://schemas.openxmlformats.org/officeDocument/2006/relationships/theme" Target="theme/theme1.xml" /><Relationship Id="rId34" Type="http://schemas.openxmlformats.org/officeDocument/2006/relationships/tableStyles" Target="tableStyles.xml" /><Relationship Id="rId4" Type="http://schemas.openxmlformats.org/officeDocument/2006/relationships/handoutMaster" Target="handoutMasters/handoutMaster1.xml" /><Relationship Id="rId5" Type="http://schemas.openxmlformats.org/officeDocument/2006/relationships/slide" Target="slides/slide1.xml" /><Relationship Id="rId6" Type="http://schemas.openxmlformats.org/officeDocument/2006/relationships/slide" Target="slides/slide2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wmf" /><Relationship Id="rId2" Type="http://schemas.openxmlformats.org/officeDocument/2006/relationships/image" Target="../media/image6.wmf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7.wmf" /></Relationships>
</file>

<file path=ppt/drawings/_rels/vmlDrawing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0.wmf" /><Relationship Id="rId10" Type="http://schemas.openxmlformats.org/officeDocument/2006/relationships/image" Target="../media/image29.wmf" /><Relationship Id="rId11" Type="http://schemas.openxmlformats.org/officeDocument/2006/relationships/image" Target="../media/image30.wmf" /><Relationship Id="rId12" Type="http://schemas.openxmlformats.org/officeDocument/2006/relationships/image" Target="../media/image31.wmf" /><Relationship Id="rId13" Type="http://schemas.openxmlformats.org/officeDocument/2006/relationships/image" Target="../media/image32.wmf" /><Relationship Id="rId14" Type="http://schemas.openxmlformats.org/officeDocument/2006/relationships/image" Target="../media/image33.wmf" /><Relationship Id="rId15" Type="http://schemas.openxmlformats.org/officeDocument/2006/relationships/image" Target="../media/image34.wmf" /><Relationship Id="rId16" Type="http://schemas.openxmlformats.org/officeDocument/2006/relationships/image" Target="../media/image35.wmf" /><Relationship Id="rId17" Type="http://schemas.openxmlformats.org/officeDocument/2006/relationships/image" Target="../media/image36.wmf" /><Relationship Id="rId18" Type="http://schemas.openxmlformats.org/officeDocument/2006/relationships/image" Target="../media/image37.wmf" /><Relationship Id="rId19" Type="http://schemas.openxmlformats.org/officeDocument/2006/relationships/image" Target="../media/image39.wmf" /><Relationship Id="rId2" Type="http://schemas.openxmlformats.org/officeDocument/2006/relationships/image" Target="../media/image21.wmf" /><Relationship Id="rId20" Type="http://schemas.openxmlformats.org/officeDocument/2006/relationships/image" Target="../media/image40.wmf" /><Relationship Id="rId21" Type="http://schemas.openxmlformats.org/officeDocument/2006/relationships/image" Target="../media/image41.wmf" /><Relationship Id="rId3" Type="http://schemas.openxmlformats.org/officeDocument/2006/relationships/image" Target="../media/image22.wmf" /><Relationship Id="rId4" Type="http://schemas.openxmlformats.org/officeDocument/2006/relationships/image" Target="../media/image23.wmf" /><Relationship Id="rId5" Type="http://schemas.openxmlformats.org/officeDocument/2006/relationships/image" Target="../media/image24.wmf" /><Relationship Id="rId6" Type="http://schemas.openxmlformats.org/officeDocument/2006/relationships/image" Target="../media/image25.wmf" /><Relationship Id="rId7" Type="http://schemas.openxmlformats.org/officeDocument/2006/relationships/image" Target="../media/image26.wmf" /><Relationship Id="rId8" Type="http://schemas.openxmlformats.org/officeDocument/2006/relationships/image" Target="../media/image27.wmf" /><Relationship Id="rId9" Type="http://schemas.openxmlformats.org/officeDocument/2006/relationships/image" Target="../media/image28.wmf" /></Relationships>
</file>

<file path=ppt/drawings/_rels/vmlDrawing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2.wmf" /><Relationship Id="rId2" Type="http://schemas.openxmlformats.org/officeDocument/2006/relationships/image" Target="../media/image43.wmf" /><Relationship Id="rId3" Type="http://schemas.openxmlformats.org/officeDocument/2006/relationships/image" Target="../media/image44.wmf" /><Relationship Id="rId4" Type="http://schemas.openxmlformats.org/officeDocument/2006/relationships/image" Target="../media/image45.wmf" /></Relationships>
</file>

<file path=ppt/drawings/_rels/vmlDrawing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1.wmf" /><Relationship Id="rId2" Type="http://schemas.openxmlformats.org/officeDocument/2006/relationships/image" Target="../media/image52.wmf" /><Relationship Id="rId3" Type="http://schemas.openxmlformats.org/officeDocument/2006/relationships/image" Target="../media/image53.wmf" /><Relationship Id="rId4" Type="http://schemas.openxmlformats.org/officeDocument/2006/relationships/image" Target="../media/image54.wmf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5.xml" /><Relationship Id="rId2" Type="http://schemas.openxmlformats.org/officeDocument/2006/relationships/tags" Target="../tags/tag96.xml" /><Relationship Id="rId3" Type="http://schemas.openxmlformats.org/officeDocument/2006/relationships/tags" Target="../tags/tag97.xml" /><Relationship Id="rId4" Type="http://schemas.openxmlformats.org/officeDocument/2006/relationships/tags" Target="../tags/tag98.xml" /><Relationship Id="rId5" Type="http://schemas.openxmlformats.org/officeDocument/2006/relationships/tags" Target="../tags/tag99.xml" /><Relationship Id="rId6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698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8.xml" /><Relationship Id="rId2" Type="http://schemas.openxmlformats.org/officeDocument/2006/relationships/tags" Target="../tags/tag89.xml" /><Relationship Id="rId3" Type="http://schemas.openxmlformats.org/officeDocument/2006/relationships/tags" Target="../tags/tag90.xml" /><Relationship Id="rId4" Type="http://schemas.openxmlformats.org/officeDocument/2006/relationships/tags" Target="../tags/tag91.xml" /><Relationship Id="rId5" Type="http://schemas.openxmlformats.org/officeDocument/2006/relationships/tags" Target="../tags/tag92.xml" /><Relationship Id="rId6" Type="http://schemas.openxmlformats.org/officeDocument/2006/relationships/tags" Target="../tags/tag93.xml" /><Relationship Id="rId7" Type="http://schemas.openxmlformats.org/officeDocument/2006/relationships/tags" Target="../tags/tag94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11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1.xml" /><Relationship Id="rId4" Type="http://schemas.openxmlformats.org/officeDocument/2006/relationships/tags" Target="../tags/tag122.xml" /><Relationship Id="rId5" Type="http://schemas.openxmlformats.org/officeDocument/2006/relationships/tags" Target="../tags/tag123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94.xml" /><Relationship Id="rId4" Type="http://schemas.openxmlformats.org/officeDocument/2006/relationships/tags" Target="../tags/tag195.xml" /><Relationship Id="rId5" Type="http://schemas.openxmlformats.org/officeDocument/2006/relationships/tags" Target="../tags/tag196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41.xml" /><Relationship Id="rId4" Type="http://schemas.openxmlformats.org/officeDocument/2006/relationships/tags" Target="../tags/tag242.xml" /><Relationship Id="rId5" Type="http://schemas.openxmlformats.org/officeDocument/2006/relationships/tags" Target="../tags/tag243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86.xml" /><Relationship Id="rId4" Type="http://schemas.openxmlformats.org/officeDocument/2006/relationships/tags" Target="../tags/tag287.xml" /><Relationship Id="rId5" Type="http://schemas.openxmlformats.org/officeDocument/2006/relationships/tags" Target="../tags/tag288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62.xml" /><Relationship Id="rId4" Type="http://schemas.openxmlformats.org/officeDocument/2006/relationships/tags" Target="../tags/tag363.xml" /><Relationship Id="rId5" Type="http://schemas.openxmlformats.org/officeDocument/2006/relationships/tags" Target="../tags/tag364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10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96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00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20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039414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image" Target="../media/image1.jpeg" /><Relationship Id="rId3" Type="http://schemas.openxmlformats.org/officeDocument/2006/relationships/tags" Target="../tags/tag2.xml" /><Relationship Id="rId4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7.xml" /><Relationship Id="rId2" Type="http://schemas.openxmlformats.org/officeDocument/2006/relationships/tags" Target="../tags/tag38.xml" /><Relationship Id="rId3" Type="http://schemas.openxmlformats.org/officeDocument/2006/relationships/tags" Target="../tags/tag39.xml" /><Relationship Id="rId4" Type="http://schemas.openxmlformats.org/officeDocument/2006/relationships/tags" Target="../tags/tag40.xml" /><Relationship Id="rId5" Type="http://schemas.openxmlformats.org/officeDocument/2006/relationships/tags" Target="../tags/tag41.xml" /><Relationship Id="rId6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2.xml" /><Relationship Id="rId2" Type="http://schemas.openxmlformats.org/officeDocument/2006/relationships/tags" Target="../tags/tag43.xml" /><Relationship Id="rId3" Type="http://schemas.openxmlformats.org/officeDocument/2006/relationships/tags" Target="../tags/tag44.xml" /><Relationship Id="rId4" Type="http://schemas.openxmlformats.org/officeDocument/2006/relationships/tags" Target="../tags/tag45.xml" /><Relationship Id="rId5" Type="http://schemas.openxmlformats.org/officeDocument/2006/relationships/tags" Target="../tags/tag46.xml" /><Relationship Id="rId6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7.xml" /><Relationship Id="rId2" Type="http://schemas.openxmlformats.org/officeDocument/2006/relationships/tags" Target="../tags/tag48.xml" /><Relationship Id="rId3" Type="http://schemas.openxmlformats.org/officeDocument/2006/relationships/tags" Target="../tags/tag49.xml" /><Relationship Id="rId4" Type="http://schemas.openxmlformats.org/officeDocument/2006/relationships/tags" Target="../tags/tag50.xml" /><Relationship Id="rId5" Type="http://schemas.openxmlformats.org/officeDocument/2006/relationships/tags" Target="../tags/tag51.xml" /><Relationship Id="rId6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2.xml" /><Relationship Id="rId2" Type="http://schemas.openxmlformats.org/officeDocument/2006/relationships/tags" Target="../tags/tag53.xml" /><Relationship Id="rId3" Type="http://schemas.openxmlformats.org/officeDocument/2006/relationships/tags" Target="../tags/tag54.xml" /><Relationship Id="rId4" Type="http://schemas.openxmlformats.org/officeDocument/2006/relationships/tags" Target="../tags/tag55.xml" /><Relationship Id="rId5" Type="http://schemas.openxmlformats.org/officeDocument/2006/relationships/tags" Target="../tags/tag56.xml" /><Relationship Id="rId6" Type="http://schemas.openxmlformats.org/officeDocument/2006/relationships/slideMaster" Target="../slideMasters/slideMaster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7.xml" /><Relationship Id="rId2" Type="http://schemas.openxmlformats.org/officeDocument/2006/relationships/tags" Target="../tags/tag58.xml" /><Relationship Id="rId3" Type="http://schemas.openxmlformats.org/officeDocument/2006/relationships/slideMaster" Target="../slideMasters/slideMaster1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9.xml" /><Relationship Id="rId2" Type="http://schemas.openxmlformats.org/officeDocument/2006/relationships/tags" Target="../tags/tag60.xml" /><Relationship Id="rId3" Type="http://schemas.openxmlformats.org/officeDocument/2006/relationships/slideMaster" Target="../slideMasters/slideMaster1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1.xml" /><Relationship Id="rId2" Type="http://schemas.openxmlformats.org/officeDocument/2006/relationships/tags" Target="../tags/tag62.xml" /><Relationship Id="rId3" Type="http://schemas.openxmlformats.org/officeDocument/2006/relationships/slideMaster" Target="../slideMasters/slideMaster1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3.xml" /><Relationship Id="rId2" Type="http://schemas.openxmlformats.org/officeDocument/2006/relationships/image" Target="../media/image1.jpeg" /><Relationship Id="rId3" Type="http://schemas.openxmlformats.org/officeDocument/2006/relationships/tags" Target="../tags/tag64.xml" /><Relationship Id="rId4" Type="http://schemas.openxmlformats.org/officeDocument/2006/relationships/tags" Target="../tags/tag65.xml" /><Relationship Id="rId5" Type="http://schemas.openxmlformats.org/officeDocument/2006/relationships/slideMaster" Target="../slideMasters/slideMaster1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6.xml" /><Relationship Id="rId2" Type="http://schemas.openxmlformats.org/officeDocument/2006/relationships/slideMaster" Target="../slideMasters/slideMaster1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7.xml" /><Relationship Id="rId2" Type="http://schemas.openxmlformats.org/officeDocument/2006/relationships/tags" Target="../tags/tag68.xml" /><Relationship Id="rId3" Type="http://schemas.openxmlformats.org/officeDocument/2006/relationships/tags" Target="../tags/tag69.xml" /><Relationship Id="rId4" Type="http://schemas.openxmlformats.org/officeDocument/2006/relationships/tags" Target="../tags/tag70.xml" /><Relationship Id="rId5" Type="http://schemas.openxmlformats.org/officeDocument/2006/relationships/tags" Target="../tags/tag71.xml" /><Relationship Id="rId6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.xml" /><Relationship Id="rId2" Type="http://schemas.openxmlformats.org/officeDocument/2006/relationships/image" Target="../media/image1.jpeg" /><Relationship Id="rId3" Type="http://schemas.openxmlformats.org/officeDocument/2006/relationships/tags" Target="../tags/tag4.xml" /><Relationship Id="rId4" Type="http://schemas.openxmlformats.org/officeDocument/2006/relationships/tags" Target="../tags/tag5.xml" /><Relationship Id="rId5" Type="http://schemas.openxmlformats.org/officeDocument/2006/relationships/tags" Target="../tags/tag6.xml" /><Relationship Id="rId6" Type="http://schemas.openxmlformats.org/officeDocument/2006/relationships/tags" Target="../tags/tag7.xml" /><Relationship Id="rId7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2.xml" /><Relationship Id="rId2" Type="http://schemas.openxmlformats.org/officeDocument/2006/relationships/slideMaster" Target="../slideMasters/slideMaster1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3.xml" /><Relationship Id="rId2" Type="http://schemas.openxmlformats.org/officeDocument/2006/relationships/tags" Target="../tags/tag74.xml" /><Relationship Id="rId3" Type="http://schemas.openxmlformats.org/officeDocument/2006/relationships/tags" Target="../tags/tag75.xml" /><Relationship Id="rId4" Type="http://schemas.openxmlformats.org/officeDocument/2006/relationships/tags" Target="../tags/tag76.xml" /><Relationship Id="rId5" Type="http://schemas.openxmlformats.org/officeDocument/2006/relationships/slideMaster" Target="../slideMasters/slideMaster1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7.xml" /><Relationship Id="rId2" Type="http://schemas.openxmlformats.org/officeDocument/2006/relationships/tags" Target="../tags/tag78.xml" /><Relationship Id="rId3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.xml" /><Relationship Id="rId2" Type="http://schemas.openxmlformats.org/officeDocument/2006/relationships/tags" Target="../tags/tag9.xml" /><Relationship Id="rId3" Type="http://schemas.openxmlformats.org/officeDocument/2006/relationships/tags" Target="../tags/tag10.xml" /><Relationship Id="rId4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.xml" /><Relationship Id="rId2" Type="http://schemas.openxmlformats.org/officeDocument/2006/relationships/tags" Target="../tags/tag12.xml" /><Relationship Id="rId3" Type="http://schemas.openxmlformats.org/officeDocument/2006/relationships/tags" Target="../tags/tag13.xml" /><Relationship Id="rId4" Type="http://schemas.openxmlformats.org/officeDocument/2006/relationships/tags" Target="../tags/tag14.xml" /><Relationship Id="rId5" Type="http://schemas.openxmlformats.org/officeDocument/2006/relationships/image" Target="../media/image2.png" /><Relationship Id="rId6" Type="http://schemas.openxmlformats.org/officeDocument/2006/relationships/tags" Target="../tags/tag15.xml" /><Relationship Id="rId7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6.xml" /><Relationship Id="rId2" Type="http://schemas.openxmlformats.org/officeDocument/2006/relationships/tags" Target="../tags/tag17.xml" /><Relationship Id="rId3" Type="http://schemas.openxmlformats.org/officeDocument/2006/relationships/tags" Target="../tags/tag18.xml" /><Relationship Id="rId4" Type="http://schemas.openxmlformats.org/officeDocument/2006/relationships/tags" Target="../tags/tag19.xml" /><Relationship Id="rId5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0.xml" /><Relationship Id="rId2" Type="http://schemas.openxmlformats.org/officeDocument/2006/relationships/tags" Target="../tags/tag21.xml" /><Relationship Id="rId3" Type="http://schemas.openxmlformats.org/officeDocument/2006/relationships/tags" Target="../tags/tag22.xml" /><Relationship Id="rId4" Type="http://schemas.openxmlformats.org/officeDocument/2006/relationships/tags" Target="../tags/tag23.xml" /><Relationship Id="rId5" Type="http://schemas.openxmlformats.org/officeDocument/2006/relationships/image" Target="../media/image2.png" /><Relationship Id="rId6" Type="http://schemas.openxmlformats.org/officeDocument/2006/relationships/tags" Target="../tags/tag24.xml" /><Relationship Id="rId7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5.xml" /><Relationship Id="rId2" Type="http://schemas.openxmlformats.org/officeDocument/2006/relationships/tags" Target="../tags/tag26.xml" /><Relationship Id="rId3" Type="http://schemas.openxmlformats.org/officeDocument/2006/relationships/tags" Target="../tags/tag27.xml" /><Relationship Id="rId4" Type="http://schemas.openxmlformats.org/officeDocument/2006/relationships/tags" Target="../tags/tag28.xml" /><Relationship Id="rId5" Type="http://schemas.openxmlformats.org/officeDocument/2006/relationships/image" Target="../media/image2.png" /><Relationship Id="rId6" Type="http://schemas.openxmlformats.org/officeDocument/2006/relationships/tags" Target="../tags/tag29.xml" /><Relationship Id="rId7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0.xml" /><Relationship Id="rId2" Type="http://schemas.openxmlformats.org/officeDocument/2006/relationships/tags" Target="../tags/tag31.xml" /><Relationship Id="rId3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2.xml" /><Relationship Id="rId2" Type="http://schemas.openxmlformats.org/officeDocument/2006/relationships/tags" Target="../tags/tag33.xml" /><Relationship Id="rId3" Type="http://schemas.openxmlformats.org/officeDocument/2006/relationships/tags" Target="../tags/tag34.xml" /><Relationship Id="rId4" Type="http://schemas.openxmlformats.org/officeDocument/2006/relationships/tags" Target="../tags/tag35.xml" /><Relationship Id="rId5" Type="http://schemas.openxmlformats.org/officeDocument/2006/relationships/tags" Target="../tags/tag36.xml" /><Relationship Id="rId6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2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03</a:t>
              </a: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3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04</a:t>
              </a: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4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05</a:t>
              </a: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10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55315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06</a:t>
              </a: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259934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2_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0"/>
            <a:ext cx="556895" cy="639445"/>
          </a:xfrm>
          <a:custGeom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1_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6985"/>
            <a:ext cx="591185" cy="678180"/>
          </a:xfrm>
          <a:custGeom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5_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6985"/>
            <a:ext cx="591185" cy="678180"/>
          </a:xfrm>
          <a:custGeom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1_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4"/>
            </p:custDataLst>
          </p:nvPr>
        </p:nvSpPr>
        <p:spPr>
          <a:xfrm>
            <a:off x="7565202" y="3703563"/>
            <a:ext cx="4099424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谢谢观看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p:transition spd="med"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Only" preserve="1">
  <p:cSld name="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内容占位符 1"/>
          <p:cNvSpPr>
            <a:spLocks noGrp="1"/>
          </p:cNvSpPr>
          <p:nvPr>
            <p:ph/>
            <p:custDataLst>
              <p:tags r:id="rId2"/>
            </p:custDataLst>
          </p:nvPr>
        </p:nvSpPr>
        <p:spPr>
          <a:xfrm>
            <a:off x="609600" y="274638"/>
            <a:ext cx="10972800" cy="585152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09600" y="6245226"/>
            <a:ext cx="2844800" cy="476251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65600" y="6245226"/>
            <a:ext cx="3860800" cy="476251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37600" y="6245226"/>
            <a:ext cx="2844800" cy="476251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1_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  <p:sp>
        <p:nvSpPr>
          <p:cNvPr id="11" name="正五边形 10"/>
          <p:cNvSpPr/>
          <p:nvPr userDrawn="1">
            <p:custDataLst>
              <p:tags r:id="rId4"/>
            </p:custDataLst>
          </p:nvPr>
        </p:nvSpPr>
        <p:spPr>
          <a:xfrm>
            <a:off x="1047046" y="1369744"/>
            <a:ext cx="3900488" cy="3714751"/>
          </a:xfrm>
          <a:prstGeom prst="pentagon">
            <a:avLst/>
          </a:prstGeom>
          <a:solidFill>
            <a:srgbClr val="9A71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5"/>
            </p:custDataLst>
          </p:nvPr>
        </p:nvSpPr>
        <p:spPr>
          <a:xfrm>
            <a:off x="1664243" y="3444483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prstClr val="white"/>
                </a:solidFill>
                <a:latin typeface="微软雅黑" panose="020b0503020204020204" charset="-122"/>
                <a:ea typeface="微软雅黑"/>
              </a:rPr>
              <a:t>CONTENTS</a:t>
            </a:r>
            <a:endParaRPr lang="zh-CN" altLang="en-US" sz="3600">
              <a:solidFill>
                <a:prstClr val="white"/>
              </a:solidFill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6"/>
            </p:custDataLst>
          </p:nvPr>
        </p:nvSpPr>
        <p:spPr>
          <a:xfrm>
            <a:off x="2395415" y="2461061"/>
            <a:ext cx="1132840" cy="66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735" b="1">
                <a:solidFill>
                  <a:prstClr val="white"/>
                </a:solidFill>
                <a:latin typeface="微软雅黑" panose="020b0503020204020204" charset="-122"/>
                <a:ea typeface="微软雅黑"/>
              </a:rPr>
              <a:t>目录</a:t>
            </a:r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mc:AlternateContent>
    <mc:Choice xmlns:p14="http://schemas.microsoft.com/office/powerpoint/2010/main" Requires="p14">
      <p:transition spd="slow" p14:dur="1600"/>
    </mc:Choice>
    <mc:Fallback>
      <p:transition spd="slow"/>
    </mc:Fallback>
  </mc:AlternateContent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37" y="6356361"/>
            <a:ext cx="2743272" cy="365126"/>
          </a:xfrm>
        </p:spPr>
        <p:txBody>
          <a:bodyPr/>
          <a:lstStyle/>
          <a:p>
            <a:fld id="{81ABA338-C754-4EDE-B0F7-9C541DAB26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707" y="6356361"/>
            <a:ext cx="4114907" cy="365126"/>
          </a:xfr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831" y="6356361"/>
            <a:ext cx="2743272" cy="365126"/>
          </a:xfrm>
        </p:spPr>
        <p:txBody>
          <a:bodyPr/>
          <a:lstStyle/>
          <a:p>
            <a:fld id="{63FE5F2F-2341-4894-9DB8-674B4B2A6DE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4_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1435763" y="1046322"/>
            <a:ext cx="3190895" cy="2819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695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1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5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2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3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04</a:t>
            </a: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5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4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05</a:t>
            </a: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5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1" name="矩形 25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V="1">
            <a:off x="1003394" y="74390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1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02</a:t>
              </a: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slideLayout" Target="../slideLayouts/slideLayout14.xml" /><Relationship Id="rId15" Type="http://schemas.openxmlformats.org/officeDocument/2006/relationships/slideLayout" Target="../slideLayouts/slideLayout15.xml" /><Relationship Id="rId16" Type="http://schemas.openxmlformats.org/officeDocument/2006/relationships/slideLayout" Target="../slideLayouts/slideLayout16.xml" /><Relationship Id="rId17" Type="http://schemas.openxmlformats.org/officeDocument/2006/relationships/slideLayout" Target="../slideLayouts/slideLayout17.xml" /><Relationship Id="rId18" Type="http://schemas.openxmlformats.org/officeDocument/2006/relationships/slideLayout" Target="../slideLayouts/slideLayout18.xml" /><Relationship Id="rId19" Type="http://schemas.openxmlformats.org/officeDocument/2006/relationships/slideLayout" Target="../slideLayouts/slideLayout19.xml" /><Relationship Id="rId2" Type="http://schemas.openxmlformats.org/officeDocument/2006/relationships/slideLayout" Target="../slideLayouts/slideLayout2.xml" /><Relationship Id="rId20" Type="http://schemas.openxmlformats.org/officeDocument/2006/relationships/slideLayout" Target="../slideLayouts/slideLayout20.xml" /><Relationship Id="rId21" Type="http://schemas.openxmlformats.org/officeDocument/2006/relationships/slideLayout" Target="../slideLayouts/slideLayout21.xml" /><Relationship Id="rId22" Type="http://schemas.openxmlformats.org/officeDocument/2006/relationships/slideLayout" Target="../slideLayouts/slideLayout22.xml" /><Relationship Id="rId23" Type="http://schemas.openxmlformats.org/officeDocument/2006/relationships/tags" Target="../tags/tag79.xml" /><Relationship Id="rId24" Type="http://schemas.openxmlformats.org/officeDocument/2006/relationships/tags" Target="../tags/tag80.xml" /><Relationship Id="rId25" Type="http://schemas.openxmlformats.org/officeDocument/2006/relationships/tags" Target="../tags/tag81.xml" /><Relationship Id="rId26" Type="http://schemas.openxmlformats.org/officeDocument/2006/relationships/tags" Target="../tags/tag82.xml" /><Relationship Id="rId27" Type="http://schemas.openxmlformats.org/officeDocument/2006/relationships/tags" Target="../tags/tag83.xml" /><Relationship Id="rId28" Type="http://schemas.openxmlformats.org/officeDocument/2006/relationships/tags" Target="../tags/tag84.xml" /><Relationship Id="rId29" Type="http://schemas.openxmlformats.org/officeDocument/2006/relationships/image" Target="../media/image3.png" /><Relationship Id="rId3" Type="http://schemas.openxmlformats.org/officeDocument/2006/relationships/slideLayout" Target="../slideLayouts/slideLayout3.xml" /><Relationship Id="rId30" Type="http://schemas.openxmlformats.org/officeDocument/2006/relationships/tags" Target="../tags/tag85.xml" /><Relationship Id="rId31" Type="http://schemas.openxmlformats.org/officeDocument/2006/relationships/image" Target="file:///D:\qq&#25991;&#20214;\712321467\Image\C2C\Image2\%7b75232B38-A165-1FB7-499C-2E1C792CACB5%7d.png" TargetMode="External" /><Relationship Id="rId32" Type="http://schemas.openxmlformats.org/officeDocument/2006/relationships/image" Target="../media/image4.png" /><Relationship Id="rId33" Type="http://schemas.openxmlformats.org/officeDocument/2006/relationships/tags" Target="../tags/tag86.xml" /><Relationship Id="rId34" Type="http://schemas.openxmlformats.org/officeDocument/2006/relationships/tags" Target="../tags/tag87.xml" /><Relationship Id="rId35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23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0</a:t>
            </a:fld>
            <a:endParaRPr lang="zh-CN" altLang="en-US"/>
          </a:p>
        </p:txBody>
      </p:sp>
      <p:pic>
        <p:nvPicPr>
          <p:cNvPr id="7" name="图片 6" descr="标准"/>
          <p:cNvPicPr>
            <a:picLocks noChangeAspect="1"/>
          </p:cNvPicPr>
          <p:nvPr userDrawn="1">
            <p:custDataLst>
              <p:tags r:id="rId30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814050" y="59690"/>
            <a:ext cx="1253490" cy="440055"/>
          </a:xfrm>
          <a:prstGeom prst="rect">
            <a:avLst/>
          </a:prstGeom>
        </p:spPr>
      </p:pic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2" r:link="rId31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  <p:custDataLst>
      <p:tags r:id="rId3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100.xml" /><Relationship Id="rId3" Type="http://schemas.openxmlformats.org/officeDocument/2006/relationships/tags" Target="../tags/tag101.xml" /><Relationship Id="rId4" Type="http://schemas.openxmlformats.org/officeDocument/2006/relationships/tags" Target="../tags/tag102.xml" /><Relationship Id="rId5" Type="http://schemas.openxmlformats.org/officeDocument/2006/relationships/tags" Target="../tags/tag103.xml" /><Relationship Id="rId6" Type="http://schemas.openxmlformats.org/officeDocument/2006/relationships/tags" Target="../tags/tag104.xml" /><Relationship Id="rId7" Type="http://schemas.openxmlformats.org/officeDocument/2006/relationships/tags" Target="../tags/tag105.xml" /><Relationship Id="rId8" Type="http://schemas.openxmlformats.org/officeDocument/2006/relationships/tags" Target="../tags/tag106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308.xml" /><Relationship Id="rId100" Type="http://schemas.openxmlformats.org/officeDocument/2006/relationships/tags" Target="../tags/tag355.xml" /><Relationship Id="rId101" Type="http://schemas.openxmlformats.org/officeDocument/2006/relationships/oleObject" Target="../embeddings/oleObject28.bin" TargetMode="Internal" /><Relationship Id="rId102" Type="http://schemas.openxmlformats.org/officeDocument/2006/relationships/image" Target="../media/image41.wmf" /><Relationship Id="rId103" Type="http://schemas.openxmlformats.org/officeDocument/2006/relationships/tags" Target="../tags/tag356.xml" /><Relationship Id="rId104" Type="http://schemas.openxmlformats.org/officeDocument/2006/relationships/tags" Target="../tags/tag357.xml" /><Relationship Id="rId105" Type="http://schemas.openxmlformats.org/officeDocument/2006/relationships/tags" Target="../tags/tag358.xml" /><Relationship Id="rId106" Type="http://schemas.openxmlformats.org/officeDocument/2006/relationships/tags" Target="../tags/tag359.xml" /><Relationship Id="rId107" Type="http://schemas.openxmlformats.org/officeDocument/2006/relationships/tags" Target="../tags/tag360.xml" /><Relationship Id="rId108" Type="http://schemas.openxmlformats.org/officeDocument/2006/relationships/tags" Target="../tags/tag361.xml" /><Relationship Id="rId109" Type="http://schemas.openxmlformats.org/officeDocument/2006/relationships/vmlDrawing" Target="../drawings/vmlDrawing3.vml" /><Relationship Id="rId11" Type="http://schemas.openxmlformats.org/officeDocument/2006/relationships/oleObject" Target="../embeddings/oleObject5.bin" TargetMode="Internal" /><Relationship Id="rId12" Type="http://schemas.openxmlformats.org/officeDocument/2006/relationships/image" Target="../media/image21.wmf" /><Relationship Id="rId13" Type="http://schemas.openxmlformats.org/officeDocument/2006/relationships/tags" Target="../tags/tag309.xml" /><Relationship Id="rId14" Type="http://schemas.openxmlformats.org/officeDocument/2006/relationships/oleObject" Target="../embeddings/oleObject6.bin" TargetMode="Internal" /><Relationship Id="rId15" Type="http://schemas.openxmlformats.org/officeDocument/2006/relationships/image" Target="../media/image22.wmf" /><Relationship Id="rId16" Type="http://schemas.openxmlformats.org/officeDocument/2006/relationships/tags" Target="../tags/tag310.xml" /><Relationship Id="rId17" Type="http://schemas.openxmlformats.org/officeDocument/2006/relationships/oleObject" Target="../embeddings/oleObject7.bin" TargetMode="Internal" /><Relationship Id="rId18" Type="http://schemas.openxmlformats.org/officeDocument/2006/relationships/image" Target="../media/image23.wmf" /><Relationship Id="rId19" Type="http://schemas.openxmlformats.org/officeDocument/2006/relationships/tags" Target="../tags/tag311.xml" /><Relationship Id="rId2" Type="http://schemas.openxmlformats.org/officeDocument/2006/relationships/tags" Target="../tags/tag302.xml" /><Relationship Id="rId20" Type="http://schemas.openxmlformats.org/officeDocument/2006/relationships/tags" Target="../tags/tag312.xml" /><Relationship Id="rId21" Type="http://schemas.openxmlformats.org/officeDocument/2006/relationships/tags" Target="../tags/tag313.xml" /><Relationship Id="rId22" Type="http://schemas.openxmlformats.org/officeDocument/2006/relationships/oleObject" Target="../embeddings/oleObject8.bin" TargetMode="Internal" /><Relationship Id="rId23" Type="http://schemas.openxmlformats.org/officeDocument/2006/relationships/image" Target="../media/image24.wmf" /><Relationship Id="rId24" Type="http://schemas.openxmlformats.org/officeDocument/2006/relationships/tags" Target="../tags/tag314.xml" /><Relationship Id="rId25" Type="http://schemas.openxmlformats.org/officeDocument/2006/relationships/tags" Target="../tags/tag315.xml" /><Relationship Id="rId26" Type="http://schemas.openxmlformats.org/officeDocument/2006/relationships/oleObject" Target="../embeddings/oleObject9.bin" TargetMode="Internal" /><Relationship Id="rId27" Type="http://schemas.openxmlformats.org/officeDocument/2006/relationships/image" Target="../media/image25.wmf" /><Relationship Id="rId28" Type="http://schemas.openxmlformats.org/officeDocument/2006/relationships/tags" Target="../tags/tag316.xml" /><Relationship Id="rId29" Type="http://schemas.openxmlformats.org/officeDocument/2006/relationships/tags" Target="../tags/tag317.xml" /><Relationship Id="rId3" Type="http://schemas.openxmlformats.org/officeDocument/2006/relationships/tags" Target="../tags/tag303.xml" /><Relationship Id="rId30" Type="http://schemas.openxmlformats.org/officeDocument/2006/relationships/tags" Target="../tags/tag318.xml" /><Relationship Id="rId31" Type="http://schemas.openxmlformats.org/officeDocument/2006/relationships/oleObject" Target="../embeddings/oleObject10.bin" TargetMode="Internal" /><Relationship Id="rId32" Type="http://schemas.openxmlformats.org/officeDocument/2006/relationships/tags" Target="../tags/tag319.xml" /><Relationship Id="rId33" Type="http://schemas.openxmlformats.org/officeDocument/2006/relationships/oleObject" Target="../embeddings/oleObject11.bin" TargetMode="Internal" /><Relationship Id="rId34" Type="http://schemas.openxmlformats.org/officeDocument/2006/relationships/image" Target="../media/image26.wmf" /><Relationship Id="rId35" Type="http://schemas.openxmlformats.org/officeDocument/2006/relationships/tags" Target="../tags/tag320.xml" /><Relationship Id="rId36" Type="http://schemas.openxmlformats.org/officeDocument/2006/relationships/tags" Target="../tags/tag321.xml" /><Relationship Id="rId37" Type="http://schemas.openxmlformats.org/officeDocument/2006/relationships/tags" Target="../tags/tag322.xml" /><Relationship Id="rId38" Type="http://schemas.openxmlformats.org/officeDocument/2006/relationships/oleObject" Target="../embeddings/oleObject12.bin" TargetMode="Internal" /><Relationship Id="rId39" Type="http://schemas.openxmlformats.org/officeDocument/2006/relationships/image" Target="../media/image27.wmf" /><Relationship Id="rId4" Type="http://schemas.openxmlformats.org/officeDocument/2006/relationships/tags" Target="../tags/tag304.xml" /><Relationship Id="rId40" Type="http://schemas.openxmlformats.org/officeDocument/2006/relationships/tags" Target="../tags/tag323.xml" /><Relationship Id="rId41" Type="http://schemas.openxmlformats.org/officeDocument/2006/relationships/tags" Target="../tags/tag324.xml" /><Relationship Id="rId42" Type="http://schemas.openxmlformats.org/officeDocument/2006/relationships/oleObject" Target="../embeddings/oleObject13.bin" TargetMode="Internal" /><Relationship Id="rId43" Type="http://schemas.openxmlformats.org/officeDocument/2006/relationships/image" Target="../media/image28.wmf" /><Relationship Id="rId44" Type="http://schemas.openxmlformats.org/officeDocument/2006/relationships/tags" Target="../tags/tag325.xml" /><Relationship Id="rId45" Type="http://schemas.openxmlformats.org/officeDocument/2006/relationships/oleObject" Target="../embeddings/oleObject14.bin" TargetMode="Internal" /><Relationship Id="rId46" Type="http://schemas.openxmlformats.org/officeDocument/2006/relationships/image" Target="../media/image29.wmf" /><Relationship Id="rId47" Type="http://schemas.openxmlformats.org/officeDocument/2006/relationships/tags" Target="../tags/tag326.xml" /><Relationship Id="rId48" Type="http://schemas.openxmlformats.org/officeDocument/2006/relationships/oleObject" Target="../embeddings/oleObject15.bin" TargetMode="Internal" /><Relationship Id="rId49" Type="http://schemas.openxmlformats.org/officeDocument/2006/relationships/image" Target="../media/image30.wmf" /><Relationship Id="rId5" Type="http://schemas.openxmlformats.org/officeDocument/2006/relationships/tags" Target="../tags/tag305.xml" /><Relationship Id="rId50" Type="http://schemas.openxmlformats.org/officeDocument/2006/relationships/tags" Target="../tags/tag327.xml" /><Relationship Id="rId51" Type="http://schemas.openxmlformats.org/officeDocument/2006/relationships/tags" Target="../tags/tag328.xml" /><Relationship Id="rId52" Type="http://schemas.openxmlformats.org/officeDocument/2006/relationships/oleObject" Target="../embeddings/oleObject16.bin" TargetMode="Internal" /><Relationship Id="rId53" Type="http://schemas.openxmlformats.org/officeDocument/2006/relationships/image" Target="../media/image31.wmf" /><Relationship Id="rId54" Type="http://schemas.openxmlformats.org/officeDocument/2006/relationships/tags" Target="../tags/tag329.xml" /><Relationship Id="rId55" Type="http://schemas.openxmlformats.org/officeDocument/2006/relationships/tags" Target="../tags/tag330.xml" /><Relationship Id="rId56" Type="http://schemas.openxmlformats.org/officeDocument/2006/relationships/tags" Target="../tags/tag331.xml" /><Relationship Id="rId57" Type="http://schemas.openxmlformats.org/officeDocument/2006/relationships/tags" Target="../tags/tag332.xml" /><Relationship Id="rId58" Type="http://schemas.openxmlformats.org/officeDocument/2006/relationships/oleObject" Target="../embeddings/oleObject17.bin" TargetMode="Internal" /><Relationship Id="rId59" Type="http://schemas.openxmlformats.org/officeDocument/2006/relationships/image" Target="../media/image32.wmf" /><Relationship Id="rId6" Type="http://schemas.openxmlformats.org/officeDocument/2006/relationships/oleObject" Target="../embeddings/oleObject4.bin" TargetMode="Internal" /><Relationship Id="rId60" Type="http://schemas.openxmlformats.org/officeDocument/2006/relationships/tags" Target="../tags/tag333.xml" /><Relationship Id="rId61" Type="http://schemas.openxmlformats.org/officeDocument/2006/relationships/tags" Target="../tags/tag334.xml" /><Relationship Id="rId62" Type="http://schemas.openxmlformats.org/officeDocument/2006/relationships/tags" Target="../tags/tag335.xml" /><Relationship Id="rId63" Type="http://schemas.openxmlformats.org/officeDocument/2006/relationships/oleObject" Target="../embeddings/oleObject18.bin" TargetMode="Internal" /><Relationship Id="rId64" Type="http://schemas.openxmlformats.org/officeDocument/2006/relationships/image" Target="../media/image33.wmf" /><Relationship Id="rId65" Type="http://schemas.openxmlformats.org/officeDocument/2006/relationships/tags" Target="../tags/tag336.xml" /><Relationship Id="rId66" Type="http://schemas.openxmlformats.org/officeDocument/2006/relationships/tags" Target="../tags/tag337.xml" /><Relationship Id="rId67" Type="http://schemas.openxmlformats.org/officeDocument/2006/relationships/tags" Target="../tags/tag338.xml" /><Relationship Id="rId68" Type="http://schemas.openxmlformats.org/officeDocument/2006/relationships/oleObject" Target="../embeddings/oleObject19.bin" TargetMode="Internal" /><Relationship Id="rId69" Type="http://schemas.openxmlformats.org/officeDocument/2006/relationships/image" Target="../media/image34.wmf" /><Relationship Id="rId7" Type="http://schemas.openxmlformats.org/officeDocument/2006/relationships/image" Target="../media/image20.wmf" /><Relationship Id="rId70" Type="http://schemas.openxmlformats.org/officeDocument/2006/relationships/tags" Target="../tags/tag339.xml" /><Relationship Id="rId71" Type="http://schemas.openxmlformats.org/officeDocument/2006/relationships/oleObject" Target="../embeddings/oleObject20.bin" TargetMode="Internal" /><Relationship Id="rId72" Type="http://schemas.openxmlformats.org/officeDocument/2006/relationships/image" Target="../media/image35.wmf" /><Relationship Id="rId73" Type="http://schemas.openxmlformats.org/officeDocument/2006/relationships/tags" Target="../tags/tag340.xml" /><Relationship Id="rId74" Type="http://schemas.openxmlformats.org/officeDocument/2006/relationships/oleObject" Target="../embeddings/oleObject21.bin" TargetMode="Internal" /><Relationship Id="rId75" Type="http://schemas.openxmlformats.org/officeDocument/2006/relationships/image" Target="../media/image36.wmf" /><Relationship Id="rId76" Type="http://schemas.openxmlformats.org/officeDocument/2006/relationships/tags" Target="../tags/tag341.xml" /><Relationship Id="rId77" Type="http://schemas.openxmlformats.org/officeDocument/2006/relationships/tags" Target="../tags/tag342.xml" /><Relationship Id="rId78" Type="http://schemas.openxmlformats.org/officeDocument/2006/relationships/oleObject" Target="../embeddings/oleObject22.bin" TargetMode="Internal" /><Relationship Id="rId79" Type="http://schemas.openxmlformats.org/officeDocument/2006/relationships/tags" Target="../tags/tag343.xml" /><Relationship Id="rId8" Type="http://schemas.openxmlformats.org/officeDocument/2006/relationships/tags" Target="../tags/tag306.xml" /><Relationship Id="rId80" Type="http://schemas.openxmlformats.org/officeDocument/2006/relationships/tags" Target="../tags/tag344.xml" /><Relationship Id="rId81" Type="http://schemas.openxmlformats.org/officeDocument/2006/relationships/tags" Target="../tags/tag345.xml" /><Relationship Id="rId82" Type="http://schemas.openxmlformats.org/officeDocument/2006/relationships/oleObject" Target="../embeddings/oleObject23.bin" TargetMode="Internal" /><Relationship Id="rId83" Type="http://schemas.openxmlformats.org/officeDocument/2006/relationships/tags" Target="../tags/tag346.xml" /><Relationship Id="rId84" Type="http://schemas.openxmlformats.org/officeDocument/2006/relationships/oleObject" Target="../embeddings/oleObject24.bin" TargetMode="Internal" /><Relationship Id="rId85" Type="http://schemas.openxmlformats.org/officeDocument/2006/relationships/tags" Target="../tags/tag347.xml" /><Relationship Id="rId86" Type="http://schemas.openxmlformats.org/officeDocument/2006/relationships/tags" Target="../tags/tag348.xml" /><Relationship Id="rId87" Type="http://schemas.openxmlformats.org/officeDocument/2006/relationships/oleObject" Target="../embeddings/oleObject25.bin" TargetMode="Internal" /><Relationship Id="rId88" Type="http://schemas.openxmlformats.org/officeDocument/2006/relationships/image" Target="../media/image37.wmf" /><Relationship Id="rId89" Type="http://schemas.openxmlformats.org/officeDocument/2006/relationships/tags" Target="../tags/tag349.xml" /><Relationship Id="rId9" Type="http://schemas.openxmlformats.org/officeDocument/2006/relationships/tags" Target="../tags/tag307.xml" /><Relationship Id="rId90" Type="http://schemas.openxmlformats.org/officeDocument/2006/relationships/tags" Target="../tags/tag350.xml" /><Relationship Id="rId91" Type="http://schemas.openxmlformats.org/officeDocument/2006/relationships/image" Target="../media/image38.png" /><Relationship Id="rId92" Type="http://schemas.openxmlformats.org/officeDocument/2006/relationships/tags" Target="../tags/tag351.xml" /><Relationship Id="rId93" Type="http://schemas.openxmlformats.org/officeDocument/2006/relationships/oleObject" Target="../embeddings/oleObject26.bin" TargetMode="Internal" /><Relationship Id="rId94" Type="http://schemas.openxmlformats.org/officeDocument/2006/relationships/image" Target="../media/image39.wmf" /><Relationship Id="rId95" Type="http://schemas.openxmlformats.org/officeDocument/2006/relationships/tags" Target="../tags/tag352.xml" /><Relationship Id="rId96" Type="http://schemas.openxmlformats.org/officeDocument/2006/relationships/tags" Target="../tags/tag353.xml" /><Relationship Id="rId97" Type="http://schemas.openxmlformats.org/officeDocument/2006/relationships/tags" Target="../tags/tag354.xml" /><Relationship Id="rId98" Type="http://schemas.openxmlformats.org/officeDocument/2006/relationships/oleObject" Target="../embeddings/oleObject27.bin" TargetMode="Internal" /><Relationship Id="rId99" Type="http://schemas.openxmlformats.org/officeDocument/2006/relationships/image" Target="../media/image40.wmf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372.xml" /><Relationship Id="rId11" Type="http://schemas.openxmlformats.org/officeDocument/2006/relationships/tags" Target="../tags/tag373.xml" /><Relationship Id="rId12" Type="http://schemas.openxmlformats.org/officeDocument/2006/relationships/tags" Target="../tags/tag374.xml" /><Relationship Id="rId13" Type="http://schemas.openxmlformats.org/officeDocument/2006/relationships/tags" Target="../tags/tag375.xml" /><Relationship Id="rId14" Type="http://schemas.openxmlformats.org/officeDocument/2006/relationships/tags" Target="../tags/tag376.xml" /><Relationship Id="rId15" Type="http://schemas.openxmlformats.org/officeDocument/2006/relationships/tags" Target="../tags/tag377.xml" /><Relationship Id="rId16" Type="http://schemas.openxmlformats.org/officeDocument/2006/relationships/tags" Target="../tags/tag378.xml" /><Relationship Id="rId17" Type="http://schemas.openxmlformats.org/officeDocument/2006/relationships/tags" Target="../tags/tag379.xml" /><Relationship Id="rId18" Type="http://schemas.openxmlformats.org/officeDocument/2006/relationships/tags" Target="../tags/tag380.xml" /><Relationship Id="rId19" Type="http://schemas.openxmlformats.org/officeDocument/2006/relationships/tags" Target="../tags/tag381.xml" /><Relationship Id="rId2" Type="http://schemas.openxmlformats.org/officeDocument/2006/relationships/notesSlide" Target="../notesSlides/notesSlide5.xml" /><Relationship Id="rId20" Type="http://schemas.openxmlformats.org/officeDocument/2006/relationships/tags" Target="../tags/tag382.xml" /><Relationship Id="rId21" Type="http://schemas.openxmlformats.org/officeDocument/2006/relationships/tags" Target="../tags/tag383.xml" /><Relationship Id="rId22" Type="http://schemas.openxmlformats.org/officeDocument/2006/relationships/tags" Target="../tags/tag384.xml" /><Relationship Id="rId23" Type="http://schemas.openxmlformats.org/officeDocument/2006/relationships/oleObject" Target="../embeddings/oleObject29.bin" TargetMode="Internal" /><Relationship Id="rId24" Type="http://schemas.openxmlformats.org/officeDocument/2006/relationships/image" Target="../media/image42.wmf" /><Relationship Id="rId25" Type="http://schemas.openxmlformats.org/officeDocument/2006/relationships/tags" Target="../tags/tag385.xml" /><Relationship Id="rId26" Type="http://schemas.openxmlformats.org/officeDocument/2006/relationships/tags" Target="../tags/tag386.xml" /><Relationship Id="rId27" Type="http://schemas.openxmlformats.org/officeDocument/2006/relationships/tags" Target="../tags/tag387.xml" /><Relationship Id="rId28" Type="http://schemas.openxmlformats.org/officeDocument/2006/relationships/oleObject" Target="../embeddings/oleObject30.bin" TargetMode="Internal" /><Relationship Id="rId29" Type="http://schemas.openxmlformats.org/officeDocument/2006/relationships/image" Target="../media/image43.wmf" /><Relationship Id="rId3" Type="http://schemas.openxmlformats.org/officeDocument/2006/relationships/tags" Target="../tags/tag365.xml" /><Relationship Id="rId30" Type="http://schemas.openxmlformats.org/officeDocument/2006/relationships/tags" Target="../tags/tag388.xml" /><Relationship Id="rId31" Type="http://schemas.openxmlformats.org/officeDocument/2006/relationships/tags" Target="../tags/tag389.xml" /><Relationship Id="rId32" Type="http://schemas.openxmlformats.org/officeDocument/2006/relationships/tags" Target="../tags/tag390.xml" /><Relationship Id="rId33" Type="http://schemas.openxmlformats.org/officeDocument/2006/relationships/oleObject" Target="../embeddings/oleObject31.bin" TargetMode="Internal" /><Relationship Id="rId34" Type="http://schemas.openxmlformats.org/officeDocument/2006/relationships/image" Target="../media/image44.wmf" /><Relationship Id="rId35" Type="http://schemas.openxmlformats.org/officeDocument/2006/relationships/tags" Target="../tags/tag391.xml" /><Relationship Id="rId36" Type="http://schemas.openxmlformats.org/officeDocument/2006/relationships/oleObject" Target="../embeddings/oleObject32.bin" TargetMode="Internal" /><Relationship Id="rId37" Type="http://schemas.openxmlformats.org/officeDocument/2006/relationships/image" Target="../media/image45.wmf" /><Relationship Id="rId38" Type="http://schemas.openxmlformats.org/officeDocument/2006/relationships/tags" Target="../tags/tag392.xml" /><Relationship Id="rId39" Type="http://schemas.openxmlformats.org/officeDocument/2006/relationships/tags" Target="../tags/tag393.xml" /><Relationship Id="rId4" Type="http://schemas.openxmlformats.org/officeDocument/2006/relationships/tags" Target="../tags/tag366.xml" /><Relationship Id="rId40" Type="http://schemas.openxmlformats.org/officeDocument/2006/relationships/image" Target="../media/image46.png" /><Relationship Id="rId41" Type="http://schemas.openxmlformats.org/officeDocument/2006/relationships/tags" Target="../tags/tag394.xml" /><Relationship Id="rId42" Type="http://schemas.openxmlformats.org/officeDocument/2006/relationships/tags" Target="../tags/tag395.xml" /><Relationship Id="rId43" Type="http://schemas.openxmlformats.org/officeDocument/2006/relationships/tags" Target="../tags/tag396.xml" /><Relationship Id="rId44" Type="http://schemas.openxmlformats.org/officeDocument/2006/relationships/tags" Target="../tags/tag397.xml" /><Relationship Id="rId45" Type="http://schemas.openxmlformats.org/officeDocument/2006/relationships/tags" Target="../tags/tag398.xml" /><Relationship Id="rId46" Type="http://schemas.openxmlformats.org/officeDocument/2006/relationships/tags" Target="../tags/tag399.xml" /><Relationship Id="rId47" Type="http://schemas.openxmlformats.org/officeDocument/2006/relationships/tags" Target="../tags/tag400.xml" /><Relationship Id="rId48" Type="http://schemas.openxmlformats.org/officeDocument/2006/relationships/tags" Target="../tags/tag401.xml" /><Relationship Id="rId49" Type="http://schemas.openxmlformats.org/officeDocument/2006/relationships/tags" Target="../tags/tag402.xml" /><Relationship Id="rId5" Type="http://schemas.openxmlformats.org/officeDocument/2006/relationships/tags" Target="../tags/tag367.xml" /><Relationship Id="rId50" Type="http://schemas.openxmlformats.org/officeDocument/2006/relationships/vmlDrawing" Target="../drawings/vmlDrawing4.vml" /><Relationship Id="rId6" Type="http://schemas.openxmlformats.org/officeDocument/2006/relationships/tags" Target="../tags/tag368.xml" /><Relationship Id="rId7" Type="http://schemas.openxmlformats.org/officeDocument/2006/relationships/tags" Target="../tags/tag369.xml" /><Relationship Id="rId8" Type="http://schemas.openxmlformats.org/officeDocument/2006/relationships/tags" Target="../tags/tag370.xml" /><Relationship Id="rId9" Type="http://schemas.openxmlformats.org/officeDocument/2006/relationships/tags" Target="../tags/tag371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410.xml" /><Relationship Id="rId11" Type="http://schemas.openxmlformats.org/officeDocument/2006/relationships/tags" Target="../tags/tag411.xml" /><Relationship Id="rId12" Type="http://schemas.openxmlformats.org/officeDocument/2006/relationships/tags" Target="../tags/tag412.xml" /><Relationship Id="rId13" Type="http://schemas.openxmlformats.org/officeDocument/2006/relationships/tags" Target="../tags/tag413.xml" /><Relationship Id="rId14" Type="http://schemas.openxmlformats.org/officeDocument/2006/relationships/tags" Target="../tags/tag414.xml" /><Relationship Id="rId15" Type="http://schemas.openxmlformats.org/officeDocument/2006/relationships/tags" Target="../tags/tag415.xml" /><Relationship Id="rId16" Type="http://schemas.openxmlformats.org/officeDocument/2006/relationships/tags" Target="../tags/tag416.xml" /><Relationship Id="rId17" Type="http://schemas.openxmlformats.org/officeDocument/2006/relationships/tags" Target="../tags/tag417.xml" /><Relationship Id="rId18" Type="http://schemas.openxmlformats.org/officeDocument/2006/relationships/tags" Target="../tags/tag418.xml" /><Relationship Id="rId19" Type="http://schemas.openxmlformats.org/officeDocument/2006/relationships/tags" Target="../tags/tag419.xml" /><Relationship Id="rId2" Type="http://schemas.openxmlformats.org/officeDocument/2006/relationships/tags" Target="../tags/tag403.xml" /><Relationship Id="rId20" Type="http://schemas.openxmlformats.org/officeDocument/2006/relationships/tags" Target="../tags/tag420.xml" /><Relationship Id="rId21" Type="http://schemas.openxmlformats.org/officeDocument/2006/relationships/tags" Target="../tags/tag421.xml" /><Relationship Id="rId22" Type="http://schemas.openxmlformats.org/officeDocument/2006/relationships/tags" Target="../tags/tag422.xml" /><Relationship Id="rId23" Type="http://schemas.openxmlformats.org/officeDocument/2006/relationships/tags" Target="../tags/tag423.xml" /><Relationship Id="rId24" Type="http://schemas.openxmlformats.org/officeDocument/2006/relationships/tags" Target="../tags/tag424.xml" /><Relationship Id="rId25" Type="http://schemas.openxmlformats.org/officeDocument/2006/relationships/image" Target="../media/image48.png" /><Relationship Id="rId26" Type="http://schemas.openxmlformats.org/officeDocument/2006/relationships/image" Target="../media/image49.svg" /><Relationship Id="rId27" Type="http://schemas.openxmlformats.org/officeDocument/2006/relationships/tags" Target="../tags/tag425.xml" /><Relationship Id="rId28" Type="http://schemas.openxmlformats.org/officeDocument/2006/relationships/image" Target="../media/image50.gif" /><Relationship Id="rId29" Type="http://schemas.openxmlformats.org/officeDocument/2006/relationships/tags" Target="../tags/tag426.xml" /><Relationship Id="rId3" Type="http://schemas.openxmlformats.org/officeDocument/2006/relationships/tags" Target="../tags/tag404.xml" /><Relationship Id="rId4" Type="http://schemas.openxmlformats.org/officeDocument/2006/relationships/tags" Target="../tags/tag405.xml" /><Relationship Id="rId5" Type="http://schemas.openxmlformats.org/officeDocument/2006/relationships/image" Target="../media/image47.png" /><Relationship Id="rId6" Type="http://schemas.openxmlformats.org/officeDocument/2006/relationships/tags" Target="../tags/tag406.xml" /><Relationship Id="rId7" Type="http://schemas.openxmlformats.org/officeDocument/2006/relationships/tags" Target="../tags/tag407.xml" /><Relationship Id="rId8" Type="http://schemas.openxmlformats.org/officeDocument/2006/relationships/tags" Target="../tags/tag408.xml" /><Relationship Id="rId9" Type="http://schemas.openxmlformats.org/officeDocument/2006/relationships/tags" Target="../tags/tag409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image" Target="../media/image52.wmf" /><Relationship Id="rId11" Type="http://schemas.openxmlformats.org/officeDocument/2006/relationships/tags" Target="../tags/tag432.xml" /><Relationship Id="rId12" Type="http://schemas.openxmlformats.org/officeDocument/2006/relationships/oleObject" Target="../embeddings/oleObject35.bin" TargetMode="Internal" /><Relationship Id="rId13" Type="http://schemas.openxmlformats.org/officeDocument/2006/relationships/image" Target="../media/image53.wmf" /><Relationship Id="rId14" Type="http://schemas.openxmlformats.org/officeDocument/2006/relationships/tags" Target="../tags/tag433.xml" /><Relationship Id="rId15" Type="http://schemas.openxmlformats.org/officeDocument/2006/relationships/oleObject" Target="../embeddings/oleObject36.bin" TargetMode="Internal" /><Relationship Id="rId16" Type="http://schemas.openxmlformats.org/officeDocument/2006/relationships/image" Target="../media/image54.wmf" /><Relationship Id="rId17" Type="http://schemas.openxmlformats.org/officeDocument/2006/relationships/tags" Target="../tags/tag434.xml" /><Relationship Id="rId18" Type="http://schemas.openxmlformats.org/officeDocument/2006/relationships/tags" Target="../tags/tag435.xml" /><Relationship Id="rId19" Type="http://schemas.openxmlformats.org/officeDocument/2006/relationships/tags" Target="../tags/tag436.xml" /><Relationship Id="rId2" Type="http://schemas.openxmlformats.org/officeDocument/2006/relationships/tags" Target="../tags/tag427.xml" /><Relationship Id="rId20" Type="http://schemas.openxmlformats.org/officeDocument/2006/relationships/tags" Target="../tags/tag437.xml" /><Relationship Id="rId21" Type="http://schemas.openxmlformats.org/officeDocument/2006/relationships/tags" Target="../tags/tag438.xml" /><Relationship Id="rId22" Type="http://schemas.openxmlformats.org/officeDocument/2006/relationships/tags" Target="../tags/tag439.xml" /><Relationship Id="rId23" Type="http://schemas.openxmlformats.org/officeDocument/2006/relationships/tags" Target="../tags/tag440.xml" /><Relationship Id="rId24" Type="http://schemas.openxmlformats.org/officeDocument/2006/relationships/tags" Target="../tags/tag441.xml" /><Relationship Id="rId25" Type="http://schemas.openxmlformats.org/officeDocument/2006/relationships/tags" Target="../tags/tag442.xml" /><Relationship Id="rId26" Type="http://schemas.openxmlformats.org/officeDocument/2006/relationships/tags" Target="../tags/tag443.xml" /><Relationship Id="rId27" Type="http://schemas.openxmlformats.org/officeDocument/2006/relationships/tags" Target="../tags/tag444.xml" /><Relationship Id="rId28" Type="http://schemas.openxmlformats.org/officeDocument/2006/relationships/tags" Target="../tags/tag445.xml" /><Relationship Id="rId29" Type="http://schemas.openxmlformats.org/officeDocument/2006/relationships/tags" Target="../tags/tag446.xml" /><Relationship Id="rId3" Type="http://schemas.openxmlformats.org/officeDocument/2006/relationships/tags" Target="../tags/tag428.xml" /><Relationship Id="rId30" Type="http://schemas.openxmlformats.org/officeDocument/2006/relationships/tags" Target="../tags/tag447.xml" /><Relationship Id="rId31" Type="http://schemas.openxmlformats.org/officeDocument/2006/relationships/tags" Target="../tags/tag448.xml" /><Relationship Id="rId32" Type="http://schemas.openxmlformats.org/officeDocument/2006/relationships/tags" Target="../tags/tag449.xml" /><Relationship Id="rId33" Type="http://schemas.openxmlformats.org/officeDocument/2006/relationships/tags" Target="../tags/tag450.xml" /><Relationship Id="rId34" Type="http://schemas.openxmlformats.org/officeDocument/2006/relationships/tags" Target="../tags/tag451.xml" /><Relationship Id="rId35" Type="http://schemas.openxmlformats.org/officeDocument/2006/relationships/image" Target="../media/image55.png" /><Relationship Id="rId36" Type="http://schemas.openxmlformats.org/officeDocument/2006/relationships/tags" Target="../tags/tag452.xml" /><Relationship Id="rId37" Type="http://schemas.openxmlformats.org/officeDocument/2006/relationships/vmlDrawing" Target="../drawings/vmlDrawing5.vml" /><Relationship Id="rId4" Type="http://schemas.openxmlformats.org/officeDocument/2006/relationships/tags" Target="../tags/tag429.xml" /><Relationship Id="rId5" Type="http://schemas.openxmlformats.org/officeDocument/2006/relationships/oleObject" Target="../embeddings/oleObject33.bin" TargetMode="Internal" /><Relationship Id="rId6" Type="http://schemas.openxmlformats.org/officeDocument/2006/relationships/image" Target="../media/image51.wmf" /><Relationship Id="rId7" Type="http://schemas.openxmlformats.org/officeDocument/2006/relationships/tags" Target="../tags/tag430.xml" /><Relationship Id="rId8" Type="http://schemas.openxmlformats.org/officeDocument/2006/relationships/tags" Target="../tags/tag431.xml" /><Relationship Id="rId9" Type="http://schemas.openxmlformats.org/officeDocument/2006/relationships/oleObject" Target="../embeddings/oleObject34.bin" TargetMode="Interna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461.xml" /><Relationship Id="rId11" Type="http://schemas.openxmlformats.org/officeDocument/2006/relationships/tags" Target="../tags/tag462.xml" /><Relationship Id="rId12" Type="http://schemas.openxmlformats.org/officeDocument/2006/relationships/tags" Target="../tags/tag463.xml" /><Relationship Id="rId13" Type="http://schemas.openxmlformats.org/officeDocument/2006/relationships/tags" Target="../tags/tag464.xml" /><Relationship Id="rId14" Type="http://schemas.openxmlformats.org/officeDocument/2006/relationships/tags" Target="../tags/tag465.xml" /><Relationship Id="rId15" Type="http://schemas.openxmlformats.org/officeDocument/2006/relationships/tags" Target="../tags/tag466.xml" /><Relationship Id="rId16" Type="http://schemas.openxmlformats.org/officeDocument/2006/relationships/tags" Target="../tags/tag467.xml" /><Relationship Id="rId17" Type="http://schemas.openxmlformats.org/officeDocument/2006/relationships/tags" Target="../tags/tag468.xml" /><Relationship Id="rId18" Type="http://schemas.openxmlformats.org/officeDocument/2006/relationships/tags" Target="../tags/tag469.xml" /><Relationship Id="rId19" Type="http://schemas.openxmlformats.org/officeDocument/2006/relationships/tags" Target="../tags/tag470.xml" /><Relationship Id="rId2" Type="http://schemas.openxmlformats.org/officeDocument/2006/relationships/tags" Target="../tags/tag453.xml" /><Relationship Id="rId20" Type="http://schemas.openxmlformats.org/officeDocument/2006/relationships/tags" Target="../tags/tag471.xml" /><Relationship Id="rId21" Type="http://schemas.openxmlformats.org/officeDocument/2006/relationships/tags" Target="../tags/tag472.xml" /><Relationship Id="rId22" Type="http://schemas.openxmlformats.org/officeDocument/2006/relationships/tags" Target="../tags/tag473.xml" /><Relationship Id="rId23" Type="http://schemas.openxmlformats.org/officeDocument/2006/relationships/tags" Target="../tags/tag474.xml" /><Relationship Id="rId24" Type="http://schemas.openxmlformats.org/officeDocument/2006/relationships/tags" Target="../tags/tag475.xml" /><Relationship Id="rId25" Type="http://schemas.openxmlformats.org/officeDocument/2006/relationships/tags" Target="../tags/tag476.xml" /><Relationship Id="rId26" Type="http://schemas.openxmlformats.org/officeDocument/2006/relationships/tags" Target="../tags/tag477.xml" /><Relationship Id="rId27" Type="http://schemas.openxmlformats.org/officeDocument/2006/relationships/tags" Target="../tags/tag478.xml" /><Relationship Id="rId3" Type="http://schemas.openxmlformats.org/officeDocument/2006/relationships/tags" Target="../tags/tag454.xml" /><Relationship Id="rId4" Type="http://schemas.openxmlformats.org/officeDocument/2006/relationships/tags" Target="../tags/tag455.xml" /><Relationship Id="rId5" Type="http://schemas.openxmlformats.org/officeDocument/2006/relationships/tags" Target="../tags/tag456.xml" /><Relationship Id="rId6" Type="http://schemas.openxmlformats.org/officeDocument/2006/relationships/tags" Target="../tags/tag457.xml" /><Relationship Id="rId7" Type="http://schemas.openxmlformats.org/officeDocument/2006/relationships/tags" Target="../tags/tag458.xml" /><Relationship Id="rId8" Type="http://schemas.openxmlformats.org/officeDocument/2006/relationships/tags" Target="../tags/tag459.xml" /><Relationship Id="rId9" Type="http://schemas.openxmlformats.org/officeDocument/2006/relationships/tags" Target="../tags/tag460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479.xml" /><Relationship Id="rId3" Type="http://schemas.openxmlformats.org/officeDocument/2006/relationships/tags" Target="../tags/tag480.xml" /><Relationship Id="rId4" Type="http://schemas.openxmlformats.org/officeDocument/2006/relationships/tags" Target="../tags/tag481.xml" /><Relationship Id="rId5" Type="http://schemas.openxmlformats.org/officeDocument/2006/relationships/tags" Target="../tags/tag482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491.xml" /><Relationship Id="rId11" Type="http://schemas.openxmlformats.org/officeDocument/2006/relationships/tags" Target="../tags/tag492.xml" /><Relationship Id="rId12" Type="http://schemas.openxmlformats.org/officeDocument/2006/relationships/tags" Target="../tags/tag493.xml" /><Relationship Id="rId13" Type="http://schemas.openxmlformats.org/officeDocument/2006/relationships/tags" Target="../tags/tag494.xml" /><Relationship Id="rId14" Type="http://schemas.openxmlformats.org/officeDocument/2006/relationships/tags" Target="../tags/tag495.xml" /><Relationship Id="rId15" Type="http://schemas.openxmlformats.org/officeDocument/2006/relationships/tags" Target="../tags/tag496.xml" /><Relationship Id="rId16" Type="http://schemas.openxmlformats.org/officeDocument/2006/relationships/tags" Target="../tags/tag497.xml" /><Relationship Id="rId17" Type="http://schemas.openxmlformats.org/officeDocument/2006/relationships/tags" Target="../tags/tag498.xml" /><Relationship Id="rId18" Type="http://schemas.openxmlformats.org/officeDocument/2006/relationships/tags" Target="../tags/tag499.xml" /><Relationship Id="rId19" Type="http://schemas.openxmlformats.org/officeDocument/2006/relationships/tags" Target="../tags/tag500.xml" /><Relationship Id="rId2" Type="http://schemas.openxmlformats.org/officeDocument/2006/relationships/tags" Target="../tags/tag483.xml" /><Relationship Id="rId20" Type="http://schemas.openxmlformats.org/officeDocument/2006/relationships/tags" Target="../tags/tag501.xml" /><Relationship Id="rId21" Type="http://schemas.openxmlformats.org/officeDocument/2006/relationships/tags" Target="../tags/tag502.xml" /><Relationship Id="rId22" Type="http://schemas.openxmlformats.org/officeDocument/2006/relationships/tags" Target="../tags/tag503.xml" /><Relationship Id="rId23" Type="http://schemas.openxmlformats.org/officeDocument/2006/relationships/tags" Target="../tags/tag504.xml" /><Relationship Id="rId24" Type="http://schemas.openxmlformats.org/officeDocument/2006/relationships/tags" Target="../tags/tag505.xml" /><Relationship Id="rId25" Type="http://schemas.openxmlformats.org/officeDocument/2006/relationships/tags" Target="../tags/tag506.xml" /><Relationship Id="rId26" Type="http://schemas.openxmlformats.org/officeDocument/2006/relationships/tags" Target="../tags/tag507.xml" /><Relationship Id="rId27" Type="http://schemas.openxmlformats.org/officeDocument/2006/relationships/tags" Target="../tags/tag508.xml" /><Relationship Id="rId28" Type="http://schemas.openxmlformats.org/officeDocument/2006/relationships/tags" Target="../tags/tag509.xml" /><Relationship Id="rId29" Type="http://schemas.openxmlformats.org/officeDocument/2006/relationships/tags" Target="../tags/tag510.xml" /><Relationship Id="rId3" Type="http://schemas.openxmlformats.org/officeDocument/2006/relationships/tags" Target="../tags/tag484.xml" /><Relationship Id="rId30" Type="http://schemas.openxmlformats.org/officeDocument/2006/relationships/tags" Target="../tags/tag511.xml" /><Relationship Id="rId31" Type="http://schemas.openxmlformats.org/officeDocument/2006/relationships/tags" Target="../tags/tag512.xml" /><Relationship Id="rId32" Type="http://schemas.openxmlformats.org/officeDocument/2006/relationships/tags" Target="../tags/tag513.xml" /><Relationship Id="rId33" Type="http://schemas.openxmlformats.org/officeDocument/2006/relationships/tags" Target="../tags/tag514.xml" /><Relationship Id="rId34" Type="http://schemas.openxmlformats.org/officeDocument/2006/relationships/tags" Target="../tags/tag515.xml" /><Relationship Id="rId35" Type="http://schemas.openxmlformats.org/officeDocument/2006/relationships/tags" Target="../tags/tag516.xml" /><Relationship Id="rId36" Type="http://schemas.openxmlformats.org/officeDocument/2006/relationships/tags" Target="../tags/tag517.xml" /><Relationship Id="rId37" Type="http://schemas.openxmlformats.org/officeDocument/2006/relationships/tags" Target="../tags/tag518.xml" /><Relationship Id="rId38" Type="http://schemas.openxmlformats.org/officeDocument/2006/relationships/tags" Target="../tags/tag519.xml" /><Relationship Id="rId39" Type="http://schemas.openxmlformats.org/officeDocument/2006/relationships/tags" Target="../tags/tag520.xml" /><Relationship Id="rId4" Type="http://schemas.openxmlformats.org/officeDocument/2006/relationships/tags" Target="../tags/tag485.xml" /><Relationship Id="rId40" Type="http://schemas.openxmlformats.org/officeDocument/2006/relationships/tags" Target="../tags/tag521.xml" /><Relationship Id="rId41" Type="http://schemas.openxmlformats.org/officeDocument/2006/relationships/tags" Target="../tags/tag522.xml" /><Relationship Id="rId42" Type="http://schemas.openxmlformats.org/officeDocument/2006/relationships/tags" Target="../tags/tag523.xml" /><Relationship Id="rId43" Type="http://schemas.openxmlformats.org/officeDocument/2006/relationships/tags" Target="../tags/tag524.xml" /><Relationship Id="rId44" Type="http://schemas.openxmlformats.org/officeDocument/2006/relationships/tags" Target="../tags/tag525.xml" /><Relationship Id="rId5" Type="http://schemas.openxmlformats.org/officeDocument/2006/relationships/tags" Target="../tags/tag486.xml" /><Relationship Id="rId6" Type="http://schemas.openxmlformats.org/officeDocument/2006/relationships/tags" Target="../tags/tag487.xml" /><Relationship Id="rId7" Type="http://schemas.openxmlformats.org/officeDocument/2006/relationships/tags" Target="../tags/tag488.xml" /><Relationship Id="rId8" Type="http://schemas.openxmlformats.org/officeDocument/2006/relationships/tags" Target="../tags/tag489.xml" /><Relationship Id="rId9" Type="http://schemas.openxmlformats.org/officeDocument/2006/relationships/tags" Target="../tags/tag490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534.xml" /><Relationship Id="rId11" Type="http://schemas.openxmlformats.org/officeDocument/2006/relationships/tags" Target="../tags/tag535.xml" /><Relationship Id="rId12" Type="http://schemas.openxmlformats.org/officeDocument/2006/relationships/tags" Target="../tags/tag536.xml" /><Relationship Id="rId13" Type="http://schemas.openxmlformats.org/officeDocument/2006/relationships/tags" Target="../tags/tag537.xml" /><Relationship Id="rId14" Type="http://schemas.openxmlformats.org/officeDocument/2006/relationships/tags" Target="../tags/tag538.xml" /><Relationship Id="rId15" Type="http://schemas.openxmlformats.org/officeDocument/2006/relationships/tags" Target="../tags/tag539.xml" /><Relationship Id="rId16" Type="http://schemas.openxmlformats.org/officeDocument/2006/relationships/tags" Target="../tags/tag540.xml" /><Relationship Id="rId17" Type="http://schemas.openxmlformats.org/officeDocument/2006/relationships/tags" Target="../tags/tag541.xml" /><Relationship Id="rId18" Type="http://schemas.openxmlformats.org/officeDocument/2006/relationships/tags" Target="../tags/tag542.xml" /><Relationship Id="rId19" Type="http://schemas.openxmlformats.org/officeDocument/2006/relationships/tags" Target="../tags/tag543.xml" /><Relationship Id="rId2" Type="http://schemas.openxmlformats.org/officeDocument/2006/relationships/tags" Target="../tags/tag526.xml" /><Relationship Id="rId20" Type="http://schemas.openxmlformats.org/officeDocument/2006/relationships/tags" Target="../tags/tag544.xml" /><Relationship Id="rId21" Type="http://schemas.openxmlformats.org/officeDocument/2006/relationships/tags" Target="../tags/tag545.xml" /><Relationship Id="rId22" Type="http://schemas.openxmlformats.org/officeDocument/2006/relationships/tags" Target="../tags/tag546.xml" /><Relationship Id="rId23" Type="http://schemas.openxmlformats.org/officeDocument/2006/relationships/tags" Target="../tags/tag547.xml" /><Relationship Id="rId24" Type="http://schemas.openxmlformats.org/officeDocument/2006/relationships/tags" Target="../tags/tag548.xml" /><Relationship Id="rId25" Type="http://schemas.openxmlformats.org/officeDocument/2006/relationships/tags" Target="../tags/tag549.xml" /><Relationship Id="rId26" Type="http://schemas.openxmlformats.org/officeDocument/2006/relationships/tags" Target="../tags/tag550.xml" /><Relationship Id="rId27" Type="http://schemas.openxmlformats.org/officeDocument/2006/relationships/tags" Target="../tags/tag551.xml" /><Relationship Id="rId28" Type="http://schemas.openxmlformats.org/officeDocument/2006/relationships/tags" Target="../tags/tag552.xml" /><Relationship Id="rId29" Type="http://schemas.openxmlformats.org/officeDocument/2006/relationships/tags" Target="../tags/tag553.xml" /><Relationship Id="rId3" Type="http://schemas.openxmlformats.org/officeDocument/2006/relationships/tags" Target="../tags/tag527.xml" /><Relationship Id="rId30" Type="http://schemas.openxmlformats.org/officeDocument/2006/relationships/tags" Target="../tags/tag554.xml" /><Relationship Id="rId31" Type="http://schemas.openxmlformats.org/officeDocument/2006/relationships/tags" Target="../tags/tag555.xml" /><Relationship Id="rId32" Type="http://schemas.openxmlformats.org/officeDocument/2006/relationships/tags" Target="../tags/tag556.xml" /><Relationship Id="rId33" Type="http://schemas.openxmlformats.org/officeDocument/2006/relationships/tags" Target="../tags/tag557.xml" /><Relationship Id="rId34" Type="http://schemas.openxmlformats.org/officeDocument/2006/relationships/tags" Target="../tags/tag558.xml" /><Relationship Id="rId35" Type="http://schemas.openxmlformats.org/officeDocument/2006/relationships/tags" Target="../tags/tag559.xml" /><Relationship Id="rId36" Type="http://schemas.openxmlformats.org/officeDocument/2006/relationships/tags" Target="../tags/tag560.xml" /><Relationship Id="rId37" Type="http://schemas.openxmlformats.org/officeDocument/2006/relationships/image" Target="../media/image56.png" /><Relationship Id="rId38" Type="http://schemas.openxmlformats.org/officeDocument/2006/relationships/tags" Target="../tags/tag561.xml" /><Relationship Id="rId39" Type="http://schemas.openxmlformats.org/officeDocument/2006/relationships/tags" Target="../tags/tag562.xml" /><Relationship Id="rId4" Type="http://schemas.openxmlformats.org/officeDocument/2006/relationships/tags" Target="../tags/tag528.xml" /><Relationship Id="rId40" Type="http://schemas.openxmlformats.org/officeDocument/2006/relationships/tags" Target="../tags/tag563.xml" /><Relationship Id="rId41" Type="http://schemas.openxmlformats.org/officeDocument/2006/relationships/tags" Target="../tags/tag564.xml" /><Relationship Id="rId42" Type="http://schemas.openxmlformats.org/officeDocument/2006/relationships/tags" Target="../tags/tag565.xml" /><Relationship Id="rId43" Type="http://schemas.openxmlformats.org/officeDocument/2006/relationships/tags" Target="../tags/tag566.xml" /><Relationship Id="rId44" Type="http://schemas.openxmlformats.org/officeDocument/2006/relationships/tags" Target="../tags/tag567.xml" /><Relationship Id="rId45" Type="http://schemas.openxmlformats.org/officeDocument/2006/relationships/tags" Target="../tags/tag568.xml" /><Relationship Id="rId46" Type="http://schemas.openxmlformats.org/officeDocument/2006/relationships/tags" Target="../tags/tag569.xml" /><Relationship Id="rId47" Type="http://schemas.openxmlformats.org/officeDocument/2006/relationships/tags" Target="../tags/tag570.xml" /><Relationship Id="rId48" Type="http://schemas.openxmlformats.org/officeDocument/2006/relationships/tags" Target="../tags/tag571.xml" /><Relationship Id="rId49" Type="http://schemas.openxmlformats.org/officeDocument/2006/relationships/tags" Target="../tags/tag572.xml" /><Relationship Id="rId5" Type="http://schemas.openxmlformats.org/officeDocument/2006/relationships/tags" Target="../tags/tag529.xml" /><Relationship Id="rId50" Type="http://schemas.openxmlformats.org/officeDocument/2006/relationships/tags" Target="../tags/tag573.xml" /><Relationship Id="rId51" Type="http://schemas.openxmlformats.org/officeDocument/2006/relationships/tags" Target="../tags/tag574.xml" /><Relationship Id="rId52" Type="http://schemas.openxmlformats.org/officeDocument/2006/relationships/tags" Target="../tags/tag575.xml" /><Relationship Id="rId53" Type="http://schemas.openxmlformats.org/officeDocument/2006/relationships/tags" Target="../tags/tag576.xml" /><Relationship Id="rId6" Type="http://schemas.openxmlformats.org/officeDocument/2006/relationships/tags" Target="../tags/tag530.xml" /><Relationship Id="rId7" Type="http://schemas.openxmlformats.org/officeDocument/2006/relationships/tags" Target="../tags/tag531.xml" /><Relationship Id="rId8" Type="http://schemas.openxmlformats.org/officeDocument/2006/relationships/tags" Target="../tags/tag532.xml" /><Relationship Id="rId9" Type="http://schemas.openxmlformats.org/officeDocument/2006/relationships/tags" Target="../tags/tag533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10" Type="http://schemas.openxmlformats.org/officeDocument/2006/relationships/tags" Target="../tags/tag585.xml" /><Relationship Id="rId11" Type="http://schemas.openxmlformats.org/officeDocument/2006/relationships/tags" Target="../tags/tag586.xml" /><Relationship Id="rId12" Type="http://schemas.openxmlformats.org/officeDocument/2006/relationships/tags" Target="../tags/tag587.xml" /><Relationship Id="rId13" Type="http://schemas.openxmlformats.org/officeDocument/2006/relationships/tags" Target="../tags/tag588.xml" /><Relationship Id="rId14" Type="http://schemas.openxmlformats.org/officeDocument/2006/relationships/tags" Target="../tags/tag589.xml" /><Relationship Id="rId15" Type="http://schemas.openxmlformats.org/officeDocument/2006/relationships/tags" Target="../tags/tag590.xml" /><Relationship Id="rId16" Type="http://schemas.openxmlformats.org/officeDocument/2006/relationships/tags" Target="../tags/tag591.xml" /><Relationship Id="rId17" Type="http://schemas.openxmlformats.org/officeDocument/2006/relationships/tags" Target="../tags/tag592.xml" /><Relationship Id="rId18" Type="http://schemas.openxmlformats.org/officeDocument/2006/relationships/tags" Target="../tags/tag593.xml" /><Relationship Id="rId19" Type="http://schemas.openxmlformats.org/officeDocument/2006/relationships/tags" Target="../tags/tag594.xml" /><Relationship Id="rId2" Type="http://schemas.openxmlformats.org/officeDocument/2006/relationships/tags" Target="../tags/tag577.xml" /><Relationship Id="rId20" Type="http://schemas.openxmlformats.org/officeDocument/2006/relationships/tags" Target="../tags/tag595.xml" /><Relationship Id="rId21" Type="http://schemas.openxmlformats.org/officeDocument/2006/relationships/tags" Target="../tags/tag596.xml" /><Relationship Id="rId22" Type="http://schemas.openxmlformats.org/officeDocument/2006/relationships/tags" Target="../tags/tag597.xml" /><Relationship Id="rId23" Type="http://schemas.openxmlformats.org/officeDocument/2006/relationships/image" Target="../media/image57.png" /><Relationship Id="rId24" Type="http://schemas.openxmlformats.org/officeDocument/2006/relationships/tags" Target="../tags/tag598.xml" /><Relationship Id="rId25" Type="http://schemas.openxmlformats.org/officeDocument/2006/relationships/image" Target="../media/image58.png" /><Relationship Id="rId26" Type="http://schemas.openxmlformats.org/officeDocument/2006/relationships/tags" Target="../tags/tag599.xml" /><Relationship Id="rId27" Type="http://schemas.openxmlformats.org/officeDocument/2006/relationships/image" Target="../media/image59.png" /><Relationship Id="rId28" Type="http://schemas.openxmlformats.org/officeDocument/2006/relationships/tags" Target="../tags/tag600.xml" /><Relationship Id="rId29" Type="http://schemas.openxmlformats.org/officeDocument/2006/relationships/tags" Target="../tags/tag601.xml" /><Relationship Id="rId3" Type="http://schemas.openxmlformats.org/officeDocument/2006/relationships/tags" Target="../tags/tag578.xml" /><Relationship Id="rId30" Type="http://schemas.openxmlformats.org/officeDocument/2006/relationships/tags" Target="../tags/tag602.xml" /><Relationship Id="rId31" Type="http://schemas.openxmlformats.org/officeDocument/2006/relationships/image" Target="../media/image60.png" /><Relationship Id="rId32" Type="http://schemas.openxmlformats.org/officeDocument/2006/relationships/tags" Target="../tags/tag603.xml" /><Relationship Id="rId33" Type="http://schemas.openxmlformats.org/officeDocument/2006/relationships/image" Target="../media/image61.png" /><Relationship Id="rId34" Type="http://schemas.openxmlformats.org/officeDocument/2006/relationships/tags" Target="../tags/tag604.xml" /><Relationship Id="rId35" Type="http://schemas.openxmlformats.org/officeDocument/2006/relationships/tags" Target="../tags/tag605.xml" /><Relationship Id="rId36" Type="http://schemas.openxmlformats.org/officeDocument/2006/relationships/tags" Target="../tags/tag606.xml" /><Relationship Id="rId4" Type="http://schemas.openxmlformats.org/officeDocument/2006/relationships/tags" Target="../tags/tag579.xml" /><Relationship Id="rId5" Type="http://schemas.openxmlformats.org/officeDocument/2006/relationships/tags" Target="../tags/tag580.xml" /><Relationship Id="rId6" Type="http://schemas.openxmlformats.org/officeDocument/2006/relationships/tags" Target="../tags/tag581.xml" /><Relationship Id="rId7" Type="http://schemas.openxmlformats.org/officeDocument/2006/relationships/tags" Target="../tags/tag582.xml" /><Relationship Id="rId8" Type="http://schemas.openxmlformats.org/officeDocument/2006/relationships/tags" Target="../tags/tag583.xml" /><Relationship Id="rId9" Type="http://schemas.openxmlformats.org/officeDocument/2006/relationships/tags" Target="../tags/tag584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607.xml" /><Relationship Id="rId3" Type="http://schemas.openxmlformats.org/officeDocument/2006/relationships/tags" Target="../tags/tag608.xml" /><Relationship Id="rId4" Type="http://schemas.openxmlformats.org/officeDocument/2006/relationships/tags" Target="../tags/tag609.xml" /><Relationship Id="rId5" Type="http://schemas.openxmlformats.org/officeDocument/2006/relationships/tags" Target="../tags/tag610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115.xml" /><Relationship Id="rId11" Type="http://schemas.openxmlformats.org/officeDocument/2006/relationships/tags" Target="../tags/tag116.xml" /><Relationship Id="rId12" Type="http://schemas.openxmlformats.org/officeDocument/2006/relationships/tags" Target="../tags/tag117.xml" /><Relationship Id="rId13" Type="http://schemas.openxmlformats.org/officeDocument/2006/relationships/tags" Target="../tags/tag118.xml" /><Relationship Id="rId14" Type="http://schemas.openxmlformats.org/officeDocument/2006/relationships/tags" Target="../tags/tag119.xml" /><Relationship Id="rId15" Type="http://schemas.openxmlformats.org/officeDocument/2006/relationships/tags" Target="../tags/tag120.xml" /><Relationship Id="rId2" Type="http://schemas.openxmlformats.org/officeDocument/2006/relationships/tags" Target="../tags/tag107.xml" /><Relationship Id="rId3" Type="http://schemas.openxmlformats.org/officeDocument/2006/relationships/tags" Target="../tags/tag108.xml" /><Relationship Id="rId4" Type="http://schemas.openxmlformats.org/officeDocument/2006/relationships/tags" Target="../tags/tag109.xml" /><Relationship Id="rId5" Type="http://schemas.openxmlformats.org/officeDocument/2006/relationships/tags" Target="../tags/tag110.xml" /><Relationship Id="rId6" Type="http://schemas.openxmlformats.org/officeDocument/2006/relationships/tags" Target="../tags/tag111.xml" /><Relationship Id="rId7" Type="http://schemas.openxmlformats.org/officeDocument/2006/relationships/tags" Target="../tags/tag112.xml" /><Relationship Id="rId8" Type="http://schemas.openxmlformats.org/officeDocument/2006/relationships/tags" Target="../tags/tag113.xml" /><Relationship Id="rId9" Type="http://schemas.openxmlformats.org/officeDocument/2006/relationships/tags" Target="../tags/tag114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tags" Target="../tags/tag611.xml" /><Relationship Id="rId3" Type="http://schemas.openxmlformats.org/officeDocument/2006/relationships/tags" Target="../tags/tag612.xml" /><Relationship Id="rId4" Type="http://schemas.openxmlformats.org/officeDocument/2006/relationships/tags" Target="../tags/tag613.xml" /><Relationship Id="rId5" Type="http://schemas.openxmlformats.org/officeDocument/2006/relationships/tags" Target="../tags/tag614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tags" Target="../tags/tag615.xml" /><Relationship Id="rId3" Type="http://schemas.openxmlformats.org/officeDocument/2006/relationships/tags" Target="../tags/tag616.xml" /><Relationship Id="rId4" Type="http://schemas.openxmlformats.org/officeDocument/2006/relationships/tags" Target="../tags/tag617.xml" /><Relationship Id="rId5" Type="http://schemas.openxmlformats.org/officeDocument/2006/relationships/tags" Target="../tags/tag618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tags" Target="../tags/tag619.xml" /><Relationship Id="rId3" Type="http://schemas.openxmlformats.org/officeDocument/2006/relationships/tags" Target="../tags/tag620.xml" /><Relationship Id="rId4" Type="http://schemas.openxmlformats.org/officeDocument/2006/relationships/tags" Target="../tags/tag621.xml" /><Relationship Id="rId5" Type="http://schemas.openxmlformats.org/officeDocument/2006/relationships/tags" Target="../tags/tag622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tags" Target="../tags/tag623.xml" /><Relationship Id="rId3" Type="http://schemas.openxmlformats.org/officeDocument/2006/relationships/tags" Target="../tags/tag624.xml" /><Relationship Id="rId4" Type="http://schemas.openxmlformats.org/officeDocument/2006/relationships/tags" Target="../tags/tag625.xml" /><Relationship Id="rId5" Type="http://schemas.openxmlformats.org/officeDocument/2006/relationships/tags" Target="../tags/tag626.xml" /><Relationship Id="rId6" Type="http://schemas.openxmlformats.org/officeDocument/2006/relationships/image" Target="../media/image62.png" /><Relationship Id="rId7" Type="http://schemas.openxmlformats.org/officeDocument/2006/relationships/tags" Target="../tags/tag627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tags" Target="../tags/tag628.xml" /><Relationship Id="rId3" Type="http://schemas.openxmlformats.org/officeDocument/2006/relationships/tags" Target="../tags/tag629.xml" /><Relationship Id="rId4" Type="http://schemas.openxmlformats.org/officeDocument/2006/relationships/tags" Target="../tags/tag630.xml" /><Relationship Id="rId5" Type="http://schemas.openxmlformats.org/officeDocument/2006/relationships/tags" Target="../tags/tag631.xml" /><Relationship Id="rId6" Type="http://schemas.openxmlformats.org/officeDocument/2006/relationships/image" Target="../media/image63.png" /><Relationship Id="rId7" Type="http://schemas.openxmlformats.org/officeDocument/2006/relationships/tags" Target="../tags/tag632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tags" Target="../tags/tag633.xml" /><Relationship Id="rId3" Type="http://schemas.openxmlformats.org/officeDocument/2006/relationships/tags" Target="../tags/tag634.xml" /><Relationship Id="rId4" Type="http://schemas.openxmlformats.org/officeDocument/2006/relationships/tags" Target="../tags/tag635.xml" /><Relationship Id="rId5" Type="http://schemas.openxmlformats.org/officeDocument/2006/relationships/image" Target="../media/image3.png" /><Relationship Id="rId6" Type="http://schemas.openxmlformats.org/officeDocument/2006/relationships/tags" Target="../tags/tag636.xml" /><Relationship Id="rId7" Type="http://schemas.openxmlformats.org/officeDocument/2006/relationships/tags" Target="../tags/tag637.xml" /><Relationship Id="rId8" Type="http://schemas.openxmlformats.org/officeDocument/2006/relationships/tags" Target="../tags/tag638.xml" /><Relationship Id="rId9" Type="http://schemas.openxmlformats.org/officeDocument/2006/relationships/tags" Target="../tags/tag639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10" Type="http://schemas.openxmlformats.org/officeDocument/2006/relationships/tags" Target="../tags/tag131.xml" /><Relationship Id="rId11" Type="http://schemas.openxmlformats.org/officeDocument/2006/relationships/tags" Target="../tags/tag132.xml" /><Relationship Id="rId12" Type="http://schemas.openxmlformats.org/officeDocument/2006/relationships/tags" Target="../tags/tag133.xml" /><Relationship Id="rId13" Type="http://schemas.openxmlformats.org/officeDocument/2006/relationships/tags" Target="../tags/tag134.xml" /><Relationship Id="rId14" Type="http://schemas.openxmlformats.org/officeDocument/2006/relationships/tags" Target="../tags/tag135.xml" /><Relationship Id="rId15" Type="http://schemas.openxmlformats.org/officeDocument/2006/relationships/tags" Target="../tags/tag136.xml" /><Relationship Id="rId16" Type="http://schemas.openxmlformats.org/officeDocument/2006/relationships/tags" Target="../tags/tag137.xml" /><Relationship Id="rId17" Type="http://schemas.openxmlformats.org/officeDocument/2006/relationships/tags" Target="../tags/tag138.xml" /><Relationship Id="rId18" Type="http://schemas.openxmlformats.org/officeDocument/2006/relationships/tags" Target="../tags/tag139.xml" /><Relationship Id="rId19" Type="http://schemas.openxmlformats.org/officeDocument/2006/relationships/tags" Target="../tags/tag140.xml" /><Relationship Id="rId2" Type="http://schemas.openxmlformats.org/officeDocument/2006/relationships/notesSlide" Target="../notesSlides/notesSlide1.xml" /><Relationship Id="rId20" Type="http://schemas.openxmlformats.org/officeDocument/2006/relationships/tags" Target="../tags/tag141.xml" /><Relationship Id="rId21" Type="http://schemas.openxmlformats.org/officeDocument/2006/relationships/tags" Target="../tags/tag142.xml" /><Relationship Id="rId22" Type="http://schemas.openxmlformats.org/officeDocument/2006/relationships/tags" Target="../tags/tag143.xml" /><Relationship Id="rId23" Type="http://schemas.openxmlformats.org/officeDocument/2006/relationships/tags" Target="../tags/tag144.xml" /><Relationship Id="rId24" Type="http://schemas.openxmlformats.org/officeDocument/2006/relationships/tags" Target="../tags/tag145.xml" /><Relationship Id="rId25" Type="http://schemas.openxmlformats.org/officeDocument/2006/relationships/tags" Target="../tags/tag146.xml" /><Relationship Id="rId26" Type="http://schemas.openxmlformats.org/officeDocument/2006/relationships/tags" Target="../tags/tag147.xml" /><Relationship Id="rId27" Type="http://schemas.openxmlformats.org/officeDocument/2006/relationships/tags" Target="../tags/tag148.xml" /><Relationship Id="rId28" Type="http://schemas.openxmlformats.org/officeDocument/2006/relationships/tags" Target="../tags/tag149.xml" /><Relationship Id="rId29" Type="http://schemas.openxmlformats.org/officeDocument/2006/relationships/tags" Target="../tags/tag150.xml" /><Relationship Id="rId3" Type="http://schemas.openxmlformats.org/officeDocument/2006/relationships/tags" Target="../tags/tag124.xml" /><Relationship Id="rId30" Type="http://schemas.openxmlformats.org/officeDocument/2006/relationships/tags" Target="../tags/tag151.xml" /><Relationship Id="rId31" Type="http://schemas.openxmlformats.org/officeDocument/2006/relationships/tags" Target="../tags/tag152.xml" /><Relationship Id="rId32" Type="http://schemas.openxmlformats.org/officeDocument/2006/relationships/tags" Target="../tags/tag153.xml" /><Relationship Id="rId33" Type="http://schemas.openxmlformats.org/officeDocument/2006/relationships/tags" Target="../tags/tag154.xml" /><Relationship Id="rId34" Type="http://schemas.openxmlformats.org/officeDocument/2006/relationships/tags" Target="../tags/tag155.xml" /><Relationship Id="rId35" Type="http://schemas.openxmlformats.org/officeDocument/2006/relationships/tags" Target="../tags/tag156.xml" /><Relationship Id="rId36" Type="http://schemas.openxmlformats.org/officeDocument/2006/relationships/tags" Target="../tags/tag157.xml" /><Relationship Id="rId37" Type="http://schemas.openxmlformats.org/officeDocument/2006/relationships/tags" Target="../tags/tag158.xml" /><Relationship Id="rId38" Type="http://schemas.openxmlformats.org/officeDocument/2006/relationships/oleObject" Target="../embeddings/oleObject1.bin" TargetMode="Internal" /><Relationship Id="rId39" Type="http://schemas.openxmlformats.org/officeDocument/2006/relationships/image" Target="../media/image5.wmf" /><Relationship Id="rId4" Type="http://schemas.openxmlformats.org/officeDocument/2006/relationships/tags" Target="../tags/tag125.xml" /><Relationship Id="rId40" Type="http://schemas.openxmlformats.org/officeDocument/2006/relationships/tags" Target="../tags/tag159.xml" /><Relationship Id="rId41" Type="http://schemas.openxmlformats.org/officeDocument/2006/relationships/tags" Target="../tags/tag160.xml" /><Relationship Id="rId42" Type="http://schemas.openxmlformats.org/officeDocument/2006/relationships/tags" Target="../tags/tag161.xml" /><Relationship Id="rId43" Type="http://schemas.openxmlformats.org/officeDocument/2006/relationships/tags" Target="../tags/tag162.xml" /><Relationship Id="rId44" Type="http://schemas.openxmlformats.org/officeDocument/2006/relationships/tags" Target="../tags/tag163.xml" /><Relationship Id="rId45" Type="http://schemas.openxmlformats.org/officeDocument/2006/relationships/tags" Target="../tags/tag164.xml" /><Relationship Id="rId46" Type="http://schemas.openxmlformats.org/officeDocument/2006/relationships/tags" Target="../tags/tag165.xml" /><Relationship Id="rId47" Type="http://schemas.openxmlformats.org/officeDocument/2006/relationships/tags" Target="../tags/tag166.xml" /><Relationship Id="rId48" Type="http://schemas.openxmlformats.org/officeDocument/2006/relationships/tags" Target="../tags/tag167.xml" /><Relationship Id="rId49" Type="http://schemas.openxmlformats.org/officeDocument/2006/relationships/tags" Target="../tags/tag168.xml" /><Relationship Id="rId5" Type="http://schemas.openxmlformats.org/officeDocument/2006/relationships/tags" Target="../tags/tag126.xml" /><Relationship Id="rId50" Type="http://schemas.openxmlformats.org/officeDocument/2006/relationships/tags" Target="../tags/tag169.xml" /><Relationship Id="rId51" Type="http://schemas.openxmlformats.org/officeDocument/2006/relationships/tags" Target="../tags/tag170.xml" /><Relationship Id="rId52" Type="http://schemas.openxmlformats.org/officeDocument/2006/relationships/tags" Target="../tags/tag171.xml" /><Relationship Id="rId53" Type="http://schemas.openxmlformats.org/officeDocument/2006/relationships/tags" Target="../tags/tag172.xml" /><Relationship Id="rId54" Type="http://schemas.openxmlformats.org/officeDocument/2006/relationships/tags" Target="../tags/tag173.xml" /><Relationship Id="rId55" Type="http://schemas.openxmlformats.org/officeDocument/2006/relationships/tags" Target="../tags/tag174.xml" /><Relationship Id="rId56" Type="http://schemas.openxmlformats.org/officeDocument/2006/relationships/tags" Target="../tags/tag175.xml" /><Relationship Id="rId57" Type="http://schemas.openxmlformats.org/officeDocument/2006/relationships/tags" Target="../tags/tag176.xml" /><Relationship Id="rId58" Type="http://schemas.openxmlformats.org/officeDocument/2006/relationships/tags" Target="../tags/tag177.xml" /><Relationship Id="rId59" Type="http://schemas.openxmlformats.org/officeDocument/2006/relationships/tags" Target="../tags/tag178.xml" /><Relationship Id="rId6" Type="http://schemas.openxmlformats.org/officeDocument/2006/relationships/tags" Target="../tags/tag127.xml" /><Relationship Id="rId60" Type="http://schemas.openxmlformats.org/officeDocument/2006/relationships/tags" Target="../tags/tag179.xml" /><Relationship Id="rId61" Type="http://schemas.openxmlformats.org/officeDocument/2006/relationships/tags" Target="../tags/tag180.xml" /><Relationship Id="rId62" Type="http://schemas.openxmlformats.org/officeDocument/2006/relationships/tags" Target="../tags/tag181.xml" /><Relationship Id="rId63" Type="http://schemas.openxmlformats.org/officeDocument/2006/relationships/tags" Target="../tags/tag182.xml" /><Relationship Id="rId64" Type="http://schemas.openxmlformats.org/officeDocument/2006/relationships/tags" Target="../tags/tag183.xml" /><Relationship Id="rId65" Type="http://schemas.openxmlformats.org/officeDocument/2006/relationships/tags" Target="../tags/tag184.xml" /><Relationship Id="rId66" Type="http://schemas.openxmlformats.org/officeDocument/2006/relationships/tags" Target="../tags/tag185.xml" /><Relationship Id="rId67" Type="http://schemas.openxmlformats.org/officeDocument/2006/relationships/tags" Target="../tags/tag186.xml" /><Relationship Id="rId68" Type="http://schemas.openxmlformats.org/officeDocument/2006/relationships/tags" Target="../tags/tag187.xml" /><Relationship Id="rId69" Type="http://schemas.openxmlformats.org/officeDocument/2006/relationships/oleObject" Target="../embeddings/oleObject2.bin" TargetMode="Internal" /><Relationship Id="rId7" Type="http://schemas.openxmlformats.org/officeDocument/2006/relationships/tags" Target="../tags/tag128.xml" /><Relationship Id="rId70" Type="http://schemas.openxmlformats.org/officeDocument/2006/relationships/image" Target="../media/image6.wmf" /><Relationship Id="rId71" Type="http://schemas.openxmlformats.org/officeDocument/2006/relationships/tags" Target="../tags/tag188.xml" /><Relationship Id="rId72" Type="http://schemas.openxmlformats.org/officeDocument/2006/relationships/image" Target="../media/image7.png" /><Relationship Id="rId73" Type="http://schemas.openxmlformats.org/officeDocument/2006/relationships/image" Target="../media/image8.svg" /><Relationship Id="rId74" Type="http://schemas.openxmlformats.org/officeDocument/2006/relationships/tags" Target="../tags/tag189.xml" /><Relationship Id="rId75" Type="http://schemas.openxmlformats.org/officeDocument/2006/relationships/image" Target="../media/image9.png" /><Relationship Id="rId76" Type="http://schemas.openxmlformats.org/officeDocument/2006/relationships/image" Target="../media/image10.svg" /><Relationship Id="rId77" Type="http://schemas.openxmlformats.org/officeDocument/2006/relationships/tags" Target="../tags/tag190.xml" /><Relationship Id="rId78" Type="http://schemas.openxmlformats.org/officeDocument/2006/relationships/image" Target="../media/image11.png" /><Relationship Id="rId79" Type="http://schemas.openxmlformats.org/officeDocument/2006/relationships/image" Target="../media/image12.svg" /><Relationship Id="rId8" Type="http://schemas.openxmlformats.org/officeDocument/2006/relationships/tags" Target="../tags/tag129.xml" /><Relationship Id="rId80" Type="http://schemas.openxmlformats.org/officeDocument/2006/relationships/tags" Target="../tags/tag191.xml" /><Relationship Id="rId81" Type="http://schemas.openxmlformats.org/officeDocument/2006/relationships/image" Target="../media/image13.jpeg" /><Relationship Id="rId82" Type="http://schemas.openxmlformats.org/officeDocument/2006/relationships/tags" Target="../tags/tag192.xml" /><Relationship Id="rId83" Type="http://schemas.openxmlformats.org/officeDocument/2006/relationships/image" Target="../media/image14.png" /><Relationship Id="rId84" Type="http://schemas.openxmlformats.org/officeDocument/2006/relationships/image" Target="../media/image15.svg" /><Relationship Id="rId85" Type="http://schemas.openxmlformats.org/officeDocument/2006/relationships/tags" Target="../tags/tag193.xml" /><Relationship Id="rId86" Type="http://schemas.openxmlformats.org/officeDocument/2006/relationships/vmlDrawing" Target="../drawings/vmlDrawing1.vml" /><Relationship Id="rId9" Type="http://schemas.openxmlformats.org/officeDocument/2006/relationships/tags" Target="../tags/tag130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10" Type="http://schemas.openxmlformats.org/officeDocument/2006/relationships/tags" Target="../tags/tag204.xml" /><Relationship Id="rId11" Type="http://schemas.openxmlformats.org/officeDocument/2006/relationships/tags" Target="../tags/tag205.xml" /><Relationship Id="rId12" Type="http://schemas.openxmlformats.org/officeDocument/2006/relationships/tags" Target="../tags/tag206.xml" /><Relationship Id="rId13" Type="http://schemas.openxmlformats.org/officeDocument/2006/relationships/tags" Target="../tags/tag207.xml" /><Relationship Id="rId14" Type="http://schemas.openxmlformats.org/officeDocument/2006/relationships/tags" Target="../tags/tag208.xml" /><Relationship Id="rId15" Type="http://schemas.openxmlformats.org/officeDocument/2006/relationships/tags" Target="../tags/tag209.xml" /><Relationship Id="rId16" Type="http://schemas.openxmlformats.org/officeDocument/2006/relationships/tags" Target="../tags/tag210.xml" /><Relationship Id="rId17" Type="http://schemas.openxmlformats.org/officeDocument/2006/relationships/tags" Target="../tags/tag211.xml" /><Relationship Id="rId18" Type="http://schemas.openxmlformats.org/officeDocument/2006/relationships/tags" Target="../tags/tag212.xml" /><Relationship Id="rId19" Type="http://schemas.openxmlformats.org/officeDocument/2006/relationships/tags" Target="../tags/tag213.xml" /><Relationship Id="rId2" Type="http://schemas.openxmlformats.org/officeDocument/2006/relationships/notesSlide" Target="../notesSlides/notesSlide2.xml" /><Relationship Id="rId20" Type="http://schemas.openxmlformats.org/officeDocument/2006/relationships/tags" Target="../tags/tag214.xml" /><Relationship Id="rId21" Type="http://schemas.openxmlformats.org/officeDocument/2006/relationships/tags" Target="../tags/tag215.xml" /><Relationship Id="rId22" Type="http://schemas.openxmlformats.org/officeDocument/2006/relationships/tags" Target="../tags/tag216.xml" /><Relationship Id="rId23" Type="http://schemas.openxmlformats.org/officeDocument/2006/relationships/tags" Target="../tags/tag217.xml" /><Relationship Id="rId24" Type="http://schemas.openxmlformats.org/officeDocument/2006/relationships/tags" Target="../tags/tag218.xml" /><Relationship Id="rId25" Type="http://schemas.openxmlformats.org/officeDocument/2006/relationships/tags" Target="../tags/tag219.xml" /><Relationship Id="rId26" Type="http://schemas.openxmlformats.org/officeDocument/2006/relationships/tags" Target="../tags/tag220.xml" /><Relationship Id="rId27" Type="http://schemas.openxmlformats.org/officeDocument/2006/relationships/tags" Target="../tags/tag221.xml" /><Relationship Id="rId28" Type="http://schemas.openxmlformats.org/officeDocument/2006/relationships/tags" Target="../tags/tag222.xml" /><Relationship Id="rId29" Type="http://schemas.openxmlformats.org/officeDocument/2006/relationships/tags" Target="../tags/tag223.xml" /><Relationship Id="rId3" Type="http://schemas.openxmlformats.org/officeDocument/2006/relationships/tags" Target="../tags/tag197.xml" /><Relationship Id="rId30" Type="http://schemas.openxmlformats.org/officeDocument/2006/relationships/image" Target="../media/image16.png" /><Relationship Id="rId31" Type="http://schemas.openxmlformats.org/officeDocument/2006/relationships/tags" Target="../tags/tag224.xml" /><Relationship Id="rId32" Type="http://schemas.openxmlformats.org/officeDocument/2006/relationships/video" Target="../media/media1.mp4" /><Relationship Id="rId33" Type="http://schemas.microsoft.com/office/2007/relationships/media" Target="../media/media1.mp4" /><Relationship Id="rId34" Type="http://schemas.openxmlformats.org/officeDocument/2006/relationships/tags" Target="../tags/tag225.xml" /><Relationship Id="rId35" Type="http://schemas.openxmlformats.org/officeDocument/2006/relationships/tags" Target="../tags/tag226.xml" /><Relationship Id="rId36" Type="http://schemas.openxmlformats.org/officeDocument/2006/relationships/oleObject" Target="../embeddings/oleObject3.bin" TargetMode="Internal" /><Relationship Id="rId37" Type="http://schemas.openxmlformats.org/officeDocument/2006/relationships/image" Target="../media/image17.wmf" /><Relationship Id="rId38" Type="http://schemas.openxmlformats.org/officeDocument/2006/relationships/tags" Target="../tags/tag227.xml" /><Relationship Id="rId39" Type="http://schemas.openxmlformats.org/officeDocument/2006/relationships/tags" Target="../tags/tag228.xml" /><Relationship Id="rId4" Type="http://schemas.openxmlformats.org/officeDocument/2006/relationships/tags" Target="../tags/tag198.xml" /><Relationship Id="rId40" Type="http://schemas.openxmlformats.org/officeDocument/2006/relationships/tags" Target="../tags/tag229.xml" /><Relationship Id="rId41" Type="http://schemas.openxmlformats.org/officeDocument/2006/relationships/vmlDrawing" Target="../drawings/vmlDrawing2.vml" /><Relationship Id="rId5" Type="http://schemas.openxmlformats.org/officeDocument/2006/relationships/tags" Target="../tags/tag199.xml" /><Relationship Id="rId6" Type="http://schemas.openxmlformats.org/officeDocument/2006/relationships/tags" Target="../tags/tag200.xml" /><Relationship Id="rId7" Type="http://schemas.openxmlformats.org/officeDocument/2006/relationships/tags" Target="../tags/tag201.xml" /><Relationship Id="rId8" Type="http://schemas.openxmlformats.org/officeDocument/2006/relationships/tags" Target="../tags/tag202.xml" /><Relationship Id="rId9" Type="http://schemas.openxmlformats.org/officeDocument/2006/relationships/tags" Target="../tags/tag203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230.xml" /><Relationship Id="rId3" Type="http://schemas.openxmlformats.org/officeDocument/2006/relationships/tags" Target="../tags/tag231.xml" /><Relationship Id="rId4" Type="http://schemas.openxmlformats.org/officeDocument/2006/relationships/tags" Target="../tags/tag232.xml" /><Relationship Id="rId5" Type="http://schemas.openxmlformats.org/officeDocument/2006/relationships/tags" Target="../tags/tag233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tags" Target="../tags/tag234.xml" /><Relationship Id="rId3" Type="http://schemas.openxmlformats.org/officeDocument/2006/relationships/tags" Target="../tags/tag235.xml" /><Relationship Id="rId4" Type="http://schemas.openxmlformats.org/officeDocument/2006/relationships/tags" Target="../tags/tag236.xml" /><Relationship Id="rId5" Type="http://schemas.openxmlformats.org/officeDocument/2006/relationships/tags" Target="../tags/tag237.xml" /><Relationship Id="rId6" Type="http://schemas.openxmlformats.org/officeDocument/2006/relationships/tags" Target="../tags/tag238.xml" /><Relationship Id="rId7" Type="http://schemas.openxmlformats.org/officeDocument/2006/relationships/tags" Target="../tags/tag239.xml" /><Relationship Id="rId8" Type="http://schemas.openxmlformats.org/officeDocument/2006/relationships/tags" Target="../tags/tag240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51.xml" /><Relationship Id="rId11" Type="http://schemas.openxmlformats.org/officeDocument/2006/relationships/tags" Target="../tags/tag252.xml" /><Relationship Id="rId12" Type="http://schemas.openxmlformats.org/officeDocument/2006/relationships/tags" Target="../tags/tag253.xml" /><Relationship Id="rId13" Type="http://schemas.openxmlformats.org/officeDocument/2006/relationships/tags" Target="../tags/tag254.xml" /><Relationship Id="rId14" Type="http://schemas.openxmlformats.org/officeDocument/2006/relationships/tags" Target="../tags/tag255.xml" /><Relationship Id="rId15" Type="http://schemas.openxmlformats.org/officeDocument/2006/relationships/tags" Target="../tags/tag256.xml" /><Relationship Id="rId16" Type="http://schemas.openxmlformats.org/officeDocument/2006/relationships/tags" Target="../tags/tag257.xml" /><Relationship Id="rId17" Type="http://schemas.openxmlformats.org/officeDocument/2006/relationships/tags" Target="../tags/tag258.xml" /><Relationship Id="rId18" Type="http://schemas.openxmlformats.org/officeDocument/2006/relationships/tags" Target="../tags/tag259.xml" /><Relationship Id="rId19" Type="http://schemas.openxmlformats.org/officeDocument/2006/relationships/tags" Target="../tags/tag260.xml" /><Relationship Id="rId2" Type="http://schemas.openxmlformats.org/officeDocument/2006/relationships/notesSlide" Target="../notesSlides/notesSlide3.xml" /><Relationship Id="rId20" Type="http://schemas.openxmlformats.org/officeDocument/2006/relationships/tags" Target="../tags/tag261.xml" /><Relationship Id="rId21" Type="http://schemas.openxmlformats.org/officeDocument/2006/relationships/tags" Target="../tags/tag262.xml" /><Relationship Id="rId22" Type="http://schemas.openxmlformats.org/officeDocument/2006/relationships/tags" Target="../tags/tag263.xml" /><Relationship Id="rId23" Type="http://schemas.openxmlformats.org/officeDocument/2006/relationships/tags" Target="../tags/tag264.xml" /><Relationship Id="rId24" Type="http://schemas.openxmlformats.org/officeDocument/2006/relationships/tags" Target="../tags/tag265.xml" /><Relationship Id="rId25" Type="http://schemas.openxmlformats.org/officeDocument/2006/relationships/tags" Target="../tags/tag266.xml" /><Relationship Id="rId26" Type="http://schemas.openxmlformats.org/officeDocument/2006/relationships/tags" Target="../tags/tag267.xml" /><Relationship Id="rId27" Type="http://schemas.openxmlformats.org/officeDocument/2006/relationships/tags" Target="../tags/tag268.xml" /><Relationship Id="rId28" Type="http://schemas.openxmlformats.org/officeDocument/2006/relationships/tags" Target="../tags/tag269.xml" /><Relationship Id="rId29" Type="http://schemas.openxmlformats.org/officeDocument/2006/relationships/tags" Target="../tags/tag270.xml" /><Relationship Id="rId3" Type="http://schemas.openxmlformats.org/officeDocument/2006/relationships/tags" Target="../tags/tag244.xml" /><Relationship Id="rId30" Type="http://schemas.openxmlformats.org/officeDocument/2006/relationships/tags" Target="../tags/tag271.xml" /><Relationship Id="rId31" Type="http://schemas.openxmlformats.org/officeDocument/2006/relationships/tags" Target="../tags/tag272.xml" /><Relationship Id="rId32" Type="http://schemas.openxmlformats.org/officeDocument/2006/relationships/tags" Target="../tags/tag273.xml" /><Relationship Id="rId33" Type="http://schemas.openxmlformats.org/officeDocument/2006/relationships/tags" Target="../tags/tag274.xml" /><Relationship Id="rId34" Type="http://schemas.openxmlformats.org/officeDocument/2006/relationships/tags" Target="../tags/tag275.xml" /><Relationship Id="rId35" Type="http://schemas.openxmlformats.org/officeDocument/2006/relationships/tags" Target="../tags/tag276.xml" /><Relationship Id="rId36" Type="http://schemas.openxmlformats.org/officeDocument/2006/relationships/tags" Target="../tags/tag277.xml" /><Relationship Id="rId37" Type="http://schemas.openxmlformats.org/officeDocument/2006/relationships/tags" Target="../tags/tag278.xml" /><Relationship Id="rId38" Type="http://schemas.openxmlformats.org/officeDocument/2006/relationships/tags" Target="../tags/tag279.xml" /><Relationship Id="rId39" Type="http://schemas.openxmlformats.org/officeDocument/2006/relationships/tags" Target="../tags/tag280.xml" /><Relationship Id="rId4" Type="http://schemas.openxmlformats.org/officeDocument/2006/relationships/tags" Target="../tags/tag245.xml" /><Relationship Id="rId40" Type="http://schemas.openxmlformats.org/officeDocument/2006/relationships/tags" Target="../tags/tag281.xml" /><Relationship Id="rId41" Type="http://schemas.openxmlformats.org/officeDocument/2006/relationships/tags" Target="../tags/tag282.xml" /><Relationship Id="rId42" Type="http://schemas.openxmlformats.org/officeDocument/2006/relationships/tags" Target="../tags/tag283.xml" /><Relationship Id="rId43" Type="http://schemas.openxmlformats.org/officeDocument/2006/relationships/tags" Target="../tags/tag284.xml" /><Relationship Id="rId44" Type="http://schemas.openxmlformats.org/officeDocument/2006/relationships/tags" Target="../tags/tag285.xml" /><Relationship Id="rId5" Type="http://schemas.openxmlformats.org/officeDocument/2006/relationships/tags" Target="../tags/tag246.xml" /><Relationship Id="rId6" Type="http://schemas.openxmlformats.org/officeDocument/2006/relationships/tags" Target="../tags/tag247.xml" /><Relationship Id="rId7" Type="http://schemas.openxmlformats.org/officeDocument/2006/relationships/tags" Target="../tags/tag248.xml" /><Relationship Id="rId8" Type="http://schemas.openxmlformats.org/officeDocument/2006/relationships/tags" Target="../tags/tag249.xml" /><Relationship Id="rId9" Type="http://schemas.openxmlformats.org/officeDocument/2006/relationships/tags" Target="../tags/tag250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image" Target="../media/image19.png" /><Relationship Id="rId11" Type="http://schemas.openxmlformats.org/officeDocument/2006/relationships/tags" Target="../tags/tag293.xml" /><Relationship Id="rId12" Type="http://schemas.openxmlformats.org/officeDocument/2006/relationships/tags" Target="../tags/tag294.xml" /><Relationship Id="rId13" Type="http://schemas.openxmlformats.org/officeDocument/2006/relationships/tags" Target="../tags/tag295.xml" /><Relationship Id="rId14" Type="http://schemas.openxmlformats.org/officeDocument/2006/relationships/tags" Target="../tags/tag296.xml" /><Relationship Id="rId15" Type="http://schemas.openxmlformats.org/officeDocument/2006/relationships/tags" Target="../tags/tag297.xml" /><Relationship Id="rId2" Type="http://schemas.openxmlformats.org/officeDocument/2006/relationships/notesSlide" Target="../notesSlides/notesSlide4.xml" /><Relationship Id="rId3" Type="http://schemas.openxmlformats.org/officeDocument/2006/relationships/tags" Target="../tags/tag289.xml" /><Relationship Id="rId4" Type="http://schemas.openxmlformats.org/officeDocument/2006/relationships/image" Target="../media/image18.png" /><Relationship Id="rId5" Type="http://schemas.openxmlformats.org/officeDocument/2006/relationships/tags" Target="../tags/tag290.xml" /><Relationship Id="rId6" Type="http://schemas.openxmlformats.org/officeDocument/2006/relationships/video" Target="../media/media2.mp4" /><Relationship Id="rId7" Type="http://schemas.microsoft.com/office/2007/relationships/media" Target="../media/media2.mp4" /><Relationship Id="rId8" Type="http://schemas.openxmlformats.org/officeDocument/2006/relationships/tags" Target="../tags/tag291.xml" /><Relationship Id="rId9" Type="http://schemas.openxmlformats.org/officeDocument/2006/relationships/tags" Target="../tags/tag292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298.xml" /><Relationship Id="rId3" Type="http://schemas.openxmlformats.org/officeDocument/2006/relationships/tags" Target="../tags/tag299.xml" /><Relationship Id="rId4" Type="http://schemas.openxmlformats.org/officeDocument/2006/relationships/tags" Target="../tags/tag300.xml" /><Relationship Id="rId5" Type="http://schemas.openxmlformats.org/officeDocument/2006/relationships/tags" Target="../tags/tag301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7491095" y="2143125"/>
            <a:ext cx="447548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sz="8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</a:t>
            </a:r>
          </a:p>
        </p:txBody>
      </p:sp>
      <p:sp>
        <p:nvSpPr>
          <p:cNvPr id="12" name="任意多边形 11"/>
          <p:cNvSpPr/>
          <p:nvPr>
            <p:custDataLst>
              <p:tags r:id="rId4"/>
            </p:custDataLst>
          </p:nvPr>
        </p:nvSpPr>
        <p:spPr>
          <a:xfrm>
            <a:off x="2881963" y="1158843"/>
            <a:ext cx="6826313" cy="4508626"/>
          </a:xfrm>
          <a:custGeom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139756"/>
                </a:lnTo>
                <a:lnTo>
                  <a:pt x="6762786" y="2139756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756057"/>
                </a:lnTo>
                <a:lnTo>
                  <a:pt x="6826313" y="3756057"/>
                </a:lnTo>
                <a:lnTo>
                  <a:pt x="6826313" y="4508626"/>
                </a:lnTo>
                <a:lnTo>
                  <a:pt x="0" y="4508626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2881963" y="1161680"/>
            <a:ext cx="3177540" cy="517525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2586990" y="1218565"/>
            <a:ext cx="3655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>
                <a:solidFill>
                  <a:sysClr val="window" lastClr="FFFFFF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人教版</a:t>
            </a:r>
            <a:r>
              <a:rPr lang="en-US" altLang="zh-CN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高中物理必修一</a:t>
            </a: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6861810" y="3465195"/>
            <a:ext cx="5040630" cy="14198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</a:t>
            </a:r>
            <a:r>
              <a:rPr lang="en-US" altLang="zh-CN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</a:t>
            </a:r>
            <a:r>
              <a:rPr lang="en-US" altLang="zh-CN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匀变速直线运动速度与时间的关系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72" name="组合 71"/>
          <p:cNvGrpSpPr/>
          <p:nvPr>
            <p:custDataLst>
              <p:tags r:id="rId3"/>
            </p:custDataLst>
          </p:nvPr>
        </p:nvGrpSpPr>
        <p:grpSpPr>
          <a:xfrm>
            <a:off x="752644" y="2573751"/>
            <a:ext cx="3263759" cy="2661999"/>
            <a:chOff x="637" y="1616"/>
            <a:chExt cx="2061" cy="1681"/>
          </a:xfrm>
        </p:grpSpPr>
        <p:sp>
          <p:nvSpPr>
            <p:cNvPr id="73" name="直接连接符 274443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 flipV="1">
              <a:off x="883" y="1727"/>
              <a:ext cx="0" cy="14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Arial"/>
              </a:endParaRPr>
            </a:p>
          </p:txBody>
        </p:sp>
        <p:graphicFrame>
          <p:nvGraphicFramePr>
            <p:cNvPr id="74" name="对象 274444"/>
            <p:cNvGraphicFramePr>
              <a:graphicFrameLocks noChangeAspect="1"/>
            </p:cNvGraphicFramePr>
            <p:nvPr>
              <p:custDataLst>
                <p:tags r:id="rId5"/>
              </p:custDataLst>
            </p:nvPr>
          </p:nvGraphicFramePr>
          <p:xfrm>
            <a:off x="929" y="1616"/>
            <a:ext cx="183" cy="217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1" r:id="rId6" imgW="139700" imgH="165100" progId="Equation.3">
                    <p:embed/>
                  </p:oleObj>
                </mc:Choice>
                <mc:Fallback>
                  <p:oleObj r:id="rId6" imgW="139700" imgH="1651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29" y="1616"/>
                          <a:ext cx="183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直接连接符 274445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884" y="3085"/>
              <a:ext cx="181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Arial"/>
              </a:endParaRPr>
            </a:p>
          </p:txBody>
        </p:sp>
        <p:sp>
          <p:nvSpPr>
            <p:cNvPr id="76" name="直接连接符 274453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883" y="2989"/>
              <a:ext cx="24" cy="1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Arial"/>
              </a:endParaRPr>
            </a:p>
          </p:txBody>
        </p:sp>
        <p:graphicFrame>
          <p:nvGraphicFramePr>
            <p:cNvPr id="77" name="对象 274458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702" y="3088"/>
            <a:ext cx="165" cy="194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2" r:id="rId11" imgW="152400" imgH="177800" progId="Equation.3">
                    <p:embed/>
                  </p:oleObj>
                </mc:Choice>
                <mc:Fallback>
                  <p:oleObj r:id="rId11" imgW="152400" imgH="1778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2" y="3088"/>
                          <a:ext cx="165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对象 274463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637" y="2802"/>
            <a:ext cx="138" cy="195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3" r:id="rId14" imgW="127000" imgH="177165" progId="Equation.3">
                    <p:embed/>
                  </p:oleObj>
                </mc:Choice>
                <mc:Fallback>
                  <p:oleObj r:id="rId14" imgW="127000" imgH="177165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37" y="2802"/>
                          <a:ext cx="138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对象 274497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2463" y="3113"/>
            <a:ext cx="166" cy="184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4" r:id="rId17" imgW="127000" imgH="139700" progId="Equation.3">
                    <p:embed/>
                  </p:oleObj>
                </mc:Choice>
                <mc:Fallback>
                  <p:oleObj r:id="rId17" imgW="127000" imgH="1397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63" y="3113"/>
                          <a:ext cx="166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直接连接符 274498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V="1">
              <a:off x="883" y="2044"/>
              <a:ext cx="1407" cy="72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Arial"/>
              </a:endParaRPr>
            </a:p>
          </p:txBody>
        </p:sp>
        <p:sp>
          <p:nvSpPr>
            <p:cNvPr id="81" name="左大括号 274499"/>
            <p:cNvSpPr/>
            <p:nvPr>
              <p:custDataLst>
                <p:tags r:id="rId20"/>
              </p:custDataLst>
            </p:nvPr>
          </p:nvSpPr>
          <p:spPr bwMode="auto">
            <a:xfrm>
              <a:off x="790" y="2770"/>
              <a:ext cx="45" cy="318"/>
            </a:xfrm>
            <a:prstGeom prst="leftBrace">
              <a:avLst>
                <a:gd name="adj1" fmla="val 58758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/>
              </a:endParaRPr>
            </a:p>
          </p:txBody>
        </p:sp>
        <p:graphicFrame>
          <p:nvGraphicFramePr>
            <p:cNvPr id="82" name="对象 274500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2244" y="2044"/>
            <a:ext cx="138" cy="195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5" r:id="rId22" imgW="127000" imgH="177165" progId="Equation.3">
                    <p:embed/>
                  </p:oleObj>
                </mc:Choice>
                <mc:Fallback>
                  <p:oleObj r:id="rId22" imgW="127000" imgH="177165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44" y="2044"/>
                          <a:ext cx="138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4" name="直接连接符 274501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 flipV="1">
            <a:off x="4717319" y="2559875"/>
            <a:ext cx="0" cy="228668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Arial"/>
            </a:endParaRPr>
          </a:p>
        </p:txBody>
      </p:sp>
      <p:graphicFrame>
        <p:nvGraphicFramePr>
          <p:cNvPr id="85" name="对象 274502"/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4817084" y="2411019"/>
          <a:ext cx="235953" cy="28979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6" r:id="rId26" imgW="114300" imgH="139700" progId="Equation.3">
                  <p:embed/>
                </p:oleObj>
              </mc:Choice>
              <mc:Fallback>
                <p:oleObj r:id="rId26" imgW="114300" imgH="1397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817084" y="2411019"/>
                        <a:ext cx="235953" cy="289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直接连接符 274503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4718901" y="4710377"/>
            <a:ext cx="287261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Arial"/>
            </a:endParaRPr>
          </a:p>
        </p:txBody>
      </p:sp>
      <p:sp>
        <p:nvSpPr>
          <p:cNvPr id="87" name="直接连接符 274504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 flipH="1">
            <a:off x="4717319" y="4558353"/>
            <a:ext cx="38005" cy="158359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Arial"/>
            </a:endParaRPr>
          </a:p>
        </p:txBody>
      </p:sp>
      <p:graphicFrame>
        <p:nvGraphicFramePr>
          <p:cNvPr id="88" name="对象 274505"/>
          <p:cNvGraphicFramePr>
            <a:graphicFrameLocks noChangeAspect="1"/>
          </p:cNvGraphicFramePr>
          <p:nvPr>
            <p:custDataLst>
              <p:tags r:id="rId30"/>
            </p:custDataLst>
          </p:nvPr>
        </p:nvGraphicFramePr>
        <p:xfrm>
          <a:off x="4430691" y="4715128"/>
          <a:ext cx="261291" cy="30721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7" r:id="rId31" imgW="152400" imgH="177800" progId="Equation.3">
                  <p:embed/>
                </p:oleObj>
              </mc:Choice>
              <mc:Fallback>
                <p:oleObj r:id="rId31" imgW="152400" imgH="1778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430691" y="4715128"/>
                        <a:ext cx="261291" cy="307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对象 274507"/>
          <p:cNvGraphicFramePr>
            <a:graphicFrameLocks noChangeAspect="1"/>
          </p:cNvGraphicFramePr>
          <p:nvPr>
            <p:custDataLst>
              <p:tags r:id="rId32"/>
            </p:custDataLst>
          </p:nvPr>
        </p:nvGraphicFramePr>
        <p:xfrm>
          <a:off x="7257381" y="4742049"/>
          <a:ext cx="185280" cy="318299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8" r:id="rId33" imgW="88265" imgH="151765" progId="Equation.3">
                  <p:embed/>
                </p:oleObj>
              </mc:Choice>
              <mc:Fallback>
                <p:oleObj r:id="rId33" imgW="88265" imgH="151765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257381" y="4742049"/>
                        <a:ext cx="185280" cy="318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直接连接符 274508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 flipV="1">
            <a:off x="4717319" y="3061869"/>
            <a:ext cx="2228097" cy="1149679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Arial"/>
            </a:endParaRPr>
          </a:p>
        </p:txBody>
      </p:sp>
      <p:grpSp>
        <p:nvGrpSpPr>
          <p:cNvPr id="3" name="组合 2"/>
          <p:cNvGrpSpPr/>
          <p:nvPr>
            <p:custDataLst>
              <p:tags r:id="rId36"/>
            </p:custDataLst>
          </p:nvPr>
        </p:nvGrpSpPr>
        <p:grpSpPr>
          <a:xfrm>
            <a:off x="3904941" y="3034949"/>
            <a:ext cx="3597895" cy="1648507"/>
            <a:chOff x="3899518" y="3033974"/>
            <a:chExt cx="3606801" cy="1652587"/>
          </a:xfrm>
        </p:grpSpPr>
        <p:graphicFrame>
          <p:nvGraphicFramePr>
            <p:cNvPr id="89" name="对象 274506"/>
            <p:cNvGraphicFramePr>
              <a:graphicFrameLocks noChangeAspect="1"/>
            </p:cNvGraphicFramePr>
            <p:nvPr>
              <p:custDataLst>
                <p:tags r:id="rId37"/>
              </p:custDataLst>
            </p:nvPr>
          </p:nvGraphicFramePr>
          <p:xfrm>
            <a:off x="3899518" y="4272224"/>
            <a:ext cx="657225" cy="398462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9" r:id="rId38" imgW="381000" imgH="228600" progId="Equation.3">
                    <p:embed/>
                  </p:oleObj>
                </mc:Choice>
                <mc:Fallback>
                  <p:oleObj r:id="rId38" imgW="381000" imgH="2286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99518" y="4272224"/>
                          <a:ext cx="657225" cy="398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" name="左大括号 274509"/>
            <p:cNvSpPr/>
            <p:nvPr>
              <p:custDataLst>
                <p:tags r:id="rId40"/>
              </p:custDataLst>
            </p:nvPr>
          </p:nvSpPr>
          <p:spPr bwMode="auto">
            <a:xfrm>
              <a:off x="4571031" y="4181736"/>
              <a:ext cx="71438" cy="504825"/>
            </a:xfrm>
            <a:prstGeom prst="leftBrace">
              <a:avLst>
                <a:gd name="adj1" fmla="val 58758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/>
              </a:endParaRPr>
            </a:p>
          </p:txBody>
        </p:sp>
        <p:graphicFrame>
          <p:nvGraphicFramePr>
            <p:cNvPr id="93" name="对象 274510"/>
            <p:cNvGraphicFramePr>
              <a:graphicFrameLocks noChangeAspect="1"/>
            </p:cNvGraphicFramePr>
            <p:nvPr>
              <p:custDataLst>
                <p:tags r:id="rId41"/>
              </p:custDataLst>
            </p:nvPr>
          </p:nvGraphicFramePr>
          <p:xfrm>
            <a:off x="6891956" y="3033974"/>
            <a:ext cx="614363" cy="309562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0" r:id="rId42" imgW="354965" imgH="177800" progId="Equation.3">
                    <p:embed/>
                  </p:oleObj>
                </mc:Choice>
                <mc:Fallback>
                  <p:oleObj r:id="rId42" imgW="354965" imgH="1778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891956" y="3033974"/>
                          <a:ext cx="614363" cy="309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4" name="对象 93"/>
          <p:cNvGraphicFramePr>
            <a:graphicFrameLocks noChangeAspect="1"/>
          </p:cNvGraphicFramePr>
          <p:nvPr>
            <p:custDataLst>
              <p:tags r:id="rId44"/>
            </p:custDataLst>
          </p:nvPr>
        </p:nvGraphicFramePr>
        <p:xfrm>
          <a:off x="1693333" y="5387340"/>
          <a:ext cx="1604433" cy="514773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1" r:id="rId45" imgW="634365" imgH="203200" progId="Equation.3">
                  <p:embed/>
                </p:oleObj>
              </mc:Choice>
              <mc:Fallback>
                <p:oleObj r:id="rId45" imgW="634365" imgH="2032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93333" y="5387340"/>
                        <a:ext cx="1604433" cy="5147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/>
          <p:cNvGraphicFramePr>
            <a:graphicFrameLocks noChangeAspect="1"/>
          </p:cNvGraphicFramePr>
          <p:nvPr>
            <p:custDataLst>
              <p:tags r:id="rId47"/>
            </p:custDataLst>
          </p:nvPr>
        </p:nvGraphicFramePr>
        <p:xfrm>
          <a:off x="5515239" y="4964135"/>
          <a:ext cx="1318260" cy="423333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2" r:id="rId48" imgW="634365" imgH="203200" progId="Equation.3">
                  <p:embed/>
                </p:oleObj>
              </mc:Choice>
              <mc:Fallback>
                <p:oleObj r:id="rId48" imgW="634365" imgH="2032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5515239" y="4964135"/>
                        <a:ext cx="1318260" cy="423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6" name="组合 95"/>
          <p:cNvGrpSpPr/>
          <p:nvPr>
            <p:custDataLst>
              <p:tags r:id="rId50"/>
            </p:custDataLst>
          </p:nvPr>
        </p:nvGrpSpPr>
        <p:grpSpPr>
          <a:xfrm>
            <a:off x="5536185" y="5322281"/>
            <a:ext cx="237537" cy="788623"/>
            <a:chOff x="3477" y="3339"/>
            <a:chExt cx="150" cy="498"/>
          </a:xfrm>
        </p:grpSpPr>
        <p:graphicFrame>
          <p:nvGraphicFramePr>
            <p:cNvPr id="97" name="对象 274513"/>
            <p:cNvGraphicFramePr>
              <a:graphicFrameLocks noChangeAspect="1"/>
            </p:cNvGraphicFramePr>
            <p:nvPr>
              <p:custDataLst>
                <p:tags r:id="rId51"/>
              </p:custDataLst>
            </p:nvPr>
          </p:nvGraphicFramePr>
          <p:xfrm>
            <a:off x="3477" y="3654"/>
            <a:ext cx="150" cy="183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3" r:id="rId52" imgW="114300" imgH="139700" progId="Equation.3">
                    <p:embed/>
                  </p:oleObj>
                </mc:Choice>
                <mc:Fallback>
                  <p:oleObj r:id="rId52" imgW="114300" imgH="1397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477" y="3654"/>
                          <a:ext cx="150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" name="直接连接符 274514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H="1">
              <a:off x="3560" y="3339"/>
              <a:ext cx="0" cy="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Arial"/>
              </a:endParaRPr>
            </a:p>
          </p:txBody>
        </p:sp>
      </p:grpSp>
      <p:grpSp>
        <p:nvGrpSpPr>
          <p:cNvPr id="99" name="组合 98"/>
          <p:cNvGrpSpPr/>
          <p:nvPr>
            <p:custDataLst>
              <p:tags r:id="rId55"/>
            </p:custDataLst>
          </p:nvPr>
        </p:nvGrpSpPr>
        <p:grpSpPr>
          <a:xfrm>
            <a:off x="5943165" y="5322281"/>
            <a:ext cx="262875" cy="793375"/>
            <a:chOff x="3734" y="3339"/>
            <a:chExt cx="166" cy="501"/>
          </a:xfrm>
        </p:grpSpPr>
        <p:sp>
          <p:nvSpPr>
            <p:cNvPr id="100" name="直接连接符 274517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3833" y="3339"/>
              <a:ext cx="0" cy="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Arial"/>
              </a:endParaRPr>
            </a:p>
          </p:txBody>
        </p:sp>
        <p:graphicFrame>
          <p:nvGraphicFramePr>
            <p:cNvPr id="101" name="对象 274518"/>
            <p:cNvGraphicFramePr>
              <a:graphicFrameLocks noChangeAspect="1"/>
            </p:cNvGraphicFramePr>
            <p:nvPr>
              <p:custDataLst>
                <p:tags r:id="rId57"/>
              </p:custDataLst>
            </p:nvPr>
          </p:nvGraphicFramePr>
          <p:xfrm>
            <a:off x="3734" y="3657"/>
            <a:ext cx="166" cy="183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4" r:id="rId58" imgW="127000" imgH="139700" progId="Equation.3">
                    <p:embed/>
                  </p:oleObj>
                </mc:Choice>
                <mc:Fallback>
                  <p:oleObj r:id="rId58" imgW="127000" imgH="1397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5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34" y="3657"/>
                          <a:ext cx="166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" name="组合 101"/>
          <p:cNvGrpSpPr/>
          <p:nvPr>
            <p:custDataLst>
              <p:tags r:id="rId60"/>
            </p:custDataLst>
          </p:nvPr>
        </p:nvGrpSpPr>
        <p:grpSpPr>
          <a:xfrm>
            <a:off x="6175952" y="5322281"/>
            <a:ext cx="185279" cy="807625"/>
            <a:chOff x="3881" y="3339"/>
            <a:chExt cx="117" cy="510"/>
          </a:xfrm>
        </p:grpSpPr>
        <p:sp>
          <p:nvSpPr>
            <p:cNvPr id="103" name="直接连接符 274515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 flipH="1">
              <a:off x="3931" y="3339"/>
              <a:ext cx="0" cy="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Arial"/>
              </a:endParaRPr>
            </a:p>
          </p:txBody>
        </p:sp>
        <p:graphicFrame>
          <p:nvGraphicFramePr>
            <p:cNvPr id="104" name="对象 274519"/>
            <p:cNvGraphicFramePr>
              <a:graphicFrameLocks noChangeAspect="1"/>
            </p:cNvGraphicFramePr>
            <p:nvPr>
              <p:custDataLst>
                <p:tags r:id="rId62"/>
              </p:custDataLst>
            </p:nvPr>
          </p:nvGraphicFramePr>
          <p:xfrm>
            <a:off x="3881" y="3649"/>
            <a:ext cx="117" cy="200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5" r:id="rId63" imgW="88265" imgH="151765" progId="Equation.3">
                    <p:embed/>
                  </p:oleObj>
                </mc:Choice>
                <mc:Fallback>
                  <p:oleObj r:id="rId63" imgW="88265" imgH="151765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81" y="3649"/>
                          <a:ext cx="11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5" name="组合 104"/>
          <p:cNvGrpSpPr/>
          <p:nvPr>
            <p:custDataLst>
              <p:tags r:id="rId65"/>
            </p:custDataLst>
          </p:nvPr>
        </p:nvGrpSpPr>
        <p:grpSpPr>
          <a:xfrm>
            <a:off x="6546511" y="5322281"/>
            <a:ext cx="343636" cy="886805"/>
            <a:chOff x="4115" y="3339"/>
            <a:chExt cx="217" cy="560"/>
          </a:xfrm>
        </p:grpSpPr>
        <p:sp>
          <p:nvSpPr>
            <p:cNvPr id="106" name="直接连接符 274516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 flipH="1">
              <a:off x="4195" y="3339"/>
              <a:ext cx="0" cy="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Arial"/>
              </a:endParaRPr>
            </a:p>
          </p:txBody>
        </p:sp>
        <p:graphicFrame>
          <p:nvGraphicFramePr>
            <p:cNvPr id="107" name="对象 274520"/>
            <p:cNvGraphicFramePr>
              <a:graphicFrameLocks noChangeAspect="1"/>
            </p:cNvGraphicFramePr>
            <p:nvPr>
              <p:custDataLst>
                <p:tags r:id="rId67"/>
              </p:custDataLst>
            </p:nvPr>
          </p:nvGraphicFramePr>
          <p:xfrm>
            <a:off x="4115" y="3599"/>
            <a:ext cx="217" cy="300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6" r:id="rId68" imgW="165100" imgH="228600" progId="Equation.3">
                    <p:embed/>
                  </p:oleObj>
                </mc:Choice>
                <mc:Fallback>
                  <p:oleObj r:id="rId68" imgW="165100" imgH="2286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6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15" y="3599"/>
                          <a:ext cx="217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8" name="对象 107"/>
          <p:cNvGraphicFramePr>
            <a:graphicFrameLocks noChangeAspect="1"/>
          </p:cNvGraphicFramePr>
          <p:nvPr>
            <p:custDataLst>
              <p:tags r:id="rId70"/>
            </p:custDataLst>
          </p:nvPr>
        </p:nvGraphicFramePr>
        <p:xfrm>
          <a:off x="5727799" y="5865451"/>
          <a:ext cx="262875" cy="210616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7" r:id="rId71" imgW="127000" imgH="101600" progId="Equation.3">
                  <p:embed/>
                </p:oleObj>
              </mc:Choice>
              <mc:Fallback>
                <p:oleObj r:id="rId71" imgW="127000" imgH="1016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727799" y="5865451"/>
                        <a:ext cx="262875" cy="210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对象 108"/>
          <p:cNvGraphicFramePr>
            <a:graphicFrameLocks noChangeAspect="1"/>
          </p:cNvGraphicFramePr>
          <p:nvPr>
            <p:custDataLst>
              <p:tags r:id="rId73"/>
            </p:custDataLst>
          </p:nvPr>
        </p:nvGraphicFramePr>
        <p:xfrm>
          <a:off x="6327976" y="5806857"/>
          <a:ext cx="289795" cy="289796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8" r:id="rId74" imgW="139700" imgH="139700" progId="Equation.3">
                  <p:embed/>
                </p:oleObj>
              </mc:Choice>
              <mc:Fallback>
                <p:oleObj r:id="rId74" imgW="139700" imgH="1397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327976" y="5806857"/>
                        <a:ext cx="289795" cy="2897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直接连接符 277526"/>
          <p:cNvSpPr>
            <a:spLocks noChangeShapeType="1"/>
          </p:cNvSpPr>
          <p:nvPr>
            <p:custDataLst>
              <p:tags r:id="rId76"/>
            </p:custDataLst>
          </p:nvPr>
        </p:nvSpPr>
        <p:spPr bwMode="auto">
          <a:xfrm flipH="1" flipV="1">
            <a:off x="8435579" y="2607751"/>
            <a:ext cx="0" cy="228668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Arial"/>
            </a:endParaRPr>
          </a:p>
        </p:txBody>
      </p:sp>
      <p:graphicFrame>
        <p:nvGraphicFramePr>
          <p:cNvPr id="111" name="对象 277527"/>
          <p:cNvGraphicFramePr>
            <a:graphicFrameLocks noChangeAspect="1"/>
          </p:cNvGraphicFramePr>
          <p:nvPr>
            <p:custDataLst>
              <p:tags r:id="rId77"/>
            </p:custDataLst>
          </p:nvPr>
        </p:nvGraphicFramePr>
        <p:xfrm>
          <a:off x="8535345" y="2458893"/>
          <a:ext cx="235953" cy="28979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9" r:id="rId78" imgW="114300" imgH="139700" progId="Equation.3">
                  <p:embed/>
                </p:oleObj>
              </mc:Choice>
              <mc:Fallback>
                <p:oleObj r:id="rId78" imgW="114300" imgH="1397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535345" y="2458893"/>
                        <a:ext cx="235953" cy="289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直接连接符 277528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8437163" y="4758252"/>
            <a:ext cx="287261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Arial"/>
            </a:endParaRPr>
          </a:p>
        </p:txBody>
      </p:sp>
      <p:sp>
        <p:nvSpPr>
          <p:cNvPr id="113" name="直接连接符 277529"/>
          <p:cNvSpPr>
            <a:spLocks noChangeShapeType="1"/>
          </p:cNvSpPr>
          <p:nvPr>
            <p:custDataLst>
              <p:tags r:id="rId80"/>
            </p:custDataLst>
          </p:nvPr>
        </p:nvSpPr>
        <p:spPr bwMode="auto">
          <a:xfrm flipH="1">
            <a:off x="8435579" y="4606228"/>
            <a:ext cx="38005" cy="158359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35">
              <a:solidFill>
                <a:srgbClr val="000000"/>
              </a:solidFill>
              <a:latin typeface="Arial"/>
              <a:ea typeface="微软雅黑"/>
              <a:cs typeface="Arial"/>
            </a:endParaRPr>
          </a:p>
        </p:txBody>
      </p:sp>
      <p:graphicFrame>
        <p:nvGraphicFramePr>
          <p:cNvPr id="114" name="对象 277530"/>
          <p:cNvGraphicFramePr>
            <a:graphicFrameLocks noChangeAspect="1"/>
          </p:cNvGraphicFramePr>
          <p:nvPr>
            <p:custDataLst>
              <p:tags r:id="rId81"/>
            </p:custDataLst>
          </p:nvPr>
        </p:nvGraphicFramePr>
        <p:xfrm>
          <a:off x="8148952" y="4763003"/>
          <a:ext cx="261291" cy="30721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0" r:id="rId82" imgW="152400" imgH="177800" progId="Equation.3">
                  <p:embed/>
                </p:oleObj>
              </mc:Choice>
              <mc:Fallback>
                <p:oleObj r:id="rId82" imgW="152400" imgH="1778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148952" y="4763003"/>
                        <a:ext cx="261291" cy="307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对象 277532"/>
          <p:cNvGraphicFramePr>
            <a:graphicFrameLocks noChangeAspect="1"/>
          </p:cNvGraphicFramePr>
          <p:nvPr>
            <p:custDataLst>
              <p:tags r:id="rId83"/>
            </p:custDataLst>
          </p:nvPr>
        </p:nvGraphicFramePr>
        <p:xfrm>
          <a:off x="10975641" y="4789924"/>
          <a:ext cx="185280" cy="318299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1" r:id="rId84" imgW="88265" imgH="151765" progId="Equation.3">
                  <p:embed/>
                </p:oleObj>
              </mc:Choice>
              <mc:Fallback>
                <p:oleObj r:id="rId84" imgW="88265" imgH="151765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975641" y="4789924"/>
                        <a:ext cx="185280" cy="318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直接连接符 277533"/>
          <p:cNvSpPr>
            <a:spLocks noChangeShapeType="1"/>
          </p:cNvSpPr>
          <p:nvPr>
            <p:custDataLst>
              <p:tags r:id="rId85"/>
            </p:custDataLst>
          </p:nvPr>
        </p:nvSpPr>
        <p:spPr bwMode="auto">
          <a:xfrm flipV="1">
            <a:off x="8435579" y="3109745"/>
            <a:ext cx="2228097" cy="1149679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>
              <a:solidFill>
                <a:srgbClr val="000000"/>
              </a:solidFill>
              <a:latin typeface="Arial"/>
              <a:ea typeface="微软雅黑"/>
              <a:cs typeface="Arial"/>
            </a:endParaRPr>
          </a:p>
        </p:txBody>
      </p:sp>
      <p:graphicFrame>
        <p:nvGraphicFramePr>
          <p:cNvPr id="117" name="对象 277535"/>
          <p:cNvGraphicFramePr>
            <a:graphicFrameLocks noChangeAspect="1"/>
          </p:cNvGraphicFramePr>
          <p:nvPr>
            <p:custDataLst>
              <p:tags r:id="rId86"/>
            </p:custDataLst>
          </p:nvPr>
        </p:nvGraphicFramePr>
        <p:xfrm>
          <a:off x="10804615" y="3116079"/>
          <a:ext cx="220119" cy="242288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2" r:id="rId87" imgW="127000" imgH="139700" progId="Equation.3">
                  <p:embed/>
                </p:oleObj>
              </mc:Choice>
              <mc:Fallback>
                <p:oleObj r:id="rId87" imgW="127000" imgH="1397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804615" y="3116079"/>
                        <a:ext cx="220119" cy="24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>
        <mc:Choice Requires="a14">
          <p:sp>
            <p:nvSpPr>
              <p:cNvPr id="118" name="对象 277537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8535247" y="5406813"/>
                <a:ext cx="2128520" cy="476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>
                    <m:oMathParaPr>
                      <m:jc m:val="left"/>
                    </m:oMathParaPr>
                    <m:oMath>
                      <m:sSub>
                        <m:sSubPr>
                          <m:ctrlPr>
                            <a:rPr lang="zh-CN" altLang="en-US" sz="2665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665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665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665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zh-CN" altLang="en-US" sz="2665" i="1">
                  <a:solidFill>
                    <a:srgbClr val="FF0000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8" name="对象 27753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0"/>
                </p:custDataLst>
              </p:nvPr>
            </p:nvSpPr>
            <p:spPr>
              <a:xfrm>
                <a:off x="8535247" y="5406813"/>
                <a:ext cx="2128520" cy="476673"/>
              </a:xfrm>
              <a:prstGeom prst="rect">
                <a:avLst/>
              </a:prstGeom>
              <a:blipFill rotWithShape="1">
                <a:blip r:embed="rId91"/>
                <a:stretch>
                  <a:fillRect l="-10" t="-89" r="10" b="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9" name="对象 277548"/>
          <p:cNvGraphicFramePr>
            <a:graphicFrameLocks noChangeAspect="1"/>
          </p:cNvGraphicFramePr>
          <p:nvPr>
            <p:custDataLst>
              <p:tags r:id="rId92"/>
            </p:custDataLst>
          </p:nvPr>
        </p:nvGraphicFramePr>
        <p:xfrm>
          <a:off x="8150535" y="4012385"/>
          <a:ext cx="285044" cy="397479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3" r:id="rId93" imgW="165100" imgH="228600" progId="Equation.3">
                  <p:embed/>
                </p:oleObj>
              </mc:Choice>
              <mc:Fallback>
                <p:oleObj r:id="rId93" imgW="165100" imgH="2286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9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150535" y="4012385"/>
                        <a:ext cx="285044" cy="397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直接连接符 277549"/>
          <p:cNvSpPr>
            <a:spLocks noChangeShapeType="1"/>
          </p:cNvSpPr>
          <p:nvPr>
            <p:custDataLst>
              <p:tags r:id="rId95"/>
            </p:custDataLst>
          </p:nvPr>
        </p:nvSpPr>
        <p:spPr bwMode="auto">
          <a:xfrm>
            <a:off x="8449832" y="3280772"/>
            <a:ext cx="186704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Arial"/>
            </a:endParaRPr>
          </a:p>
        </p:txBody>
      </p:sp>
      <p:sp>
        <p:nvSpPr>
          <p:cNvPr id="121" name="直接连接符 277550"/>
          <p:cNvSpPr>
            <a:spLocks noChangeShapeType="1"/>
          </p:cNvSpPr>
          <p:nvPr>
            <p:custDataLst>
              <p:tags r:id="rId96"/>
            </p:custDataLst>
          </p:nvPr>
        </p:nvSpPr>
        <p:spPr bwMode="auto">
          <a:xfrm flipH="1">
            <a:off x="10304204" y="3306109"/>
            <a:ext cx="0" cy="1436308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9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Arial"/>
            </a:endParaRPr>
          </a:p>
        </p:txBody>
      </p:sp>
      <p:graphicFrame>
        <p:nvGraphicFramePr>
          <p:cNvPr id="122" name="对象 277551"/>
          <p:cNvGraphicFramePr>
            <a:graphicFrameLocks noChangeAspect="1"/>
          </p:cNvGraphicFramePr>
          <p:nvPr>
            <p:custDataLst>
              <p:tags r:id="rId97"/>
            </p:custDataLst>
          </p:nvPr>
        </p:nvGraphicFramePr>
        <p:xfrm>
          <a:off x="8172705" y="3073323"/>
          <a:ext cx="240704" cy="397479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4" r:id="rId98" imgW="139700" imgH="228600" progId="Equation.3">
                  <p:embed/>
                </p:oleObj>
              </mc:Choice>
              <mc:Fallback>
                <p:oleObj r:id="rId98" imgW="139700" imgH="2286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9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172705" y="3073323"/>
                        <a:ext cx="240704" cy="397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对象 277552"/>
          <p:cNvGraphicFramePr>
            <a:graphicFrameLocks noChangeAspect="1"/>
          </p:cNvGraphicFramePr>
          <p:nvPr>
            <p:custDataLst>
              <p:tags r:id="rId100"/>
            </p:custDataLst>
          </p:nvPr>
        </p:nvGraphicFramePr>
        <p:xfrm>
          <a:off x="10220275" y="4739249"/>
          <a:ext cx="185279" cy="318299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5" r:id="rId101" imgW="88265" imgH="151765" progId="Equation.3">
                  <p:embed/>
                </p:oleObj>
              </mc:Choice>
              <mc:Fallback>
                <p:oleObj r:id="rId101" imgW="88265" imgH="151765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0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220275" y="4739249"/>
                        <a:ext cx="185279" cy="318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内容占位符 2"/>
          <p:cNvSpPr txBox="1"/>
          <p:nvPr>
            <p:custDataLst>
              <p:tags r:id="rId103"/>
            </p:custDataLst>
          </p:nvPr>
        </p:nvSpPr>
        <p:spPr>
          <a:xfrm>
            <a:off x="376555" y="1387475"/>
            <a:ext cx="6801485" cy="456565"/>
          </a:xfrm>
          <a:prstGeom prst="rect">
            <a:avLst/>
          </a:prstGeom>
        </p:spPr>
        <p:txBody>
          <a:bodyPr vert="horz" lIns="91213" tIns="45606" rIns="91213" bIns="4560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lvl="1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/>
              </a:rPr>
              <a:t>从</a:t>
            </a:r>
            <a:r>
              <a:rPr lang="zh-CN" altLang="en-US" sz="2665" b="1" noProof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/>
              </a:rPr>
              <a:t>数学角度</a:t>
            </a:r>
            <a:r>
              <a:rPr lang="zh-CN" altLang="en-US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/>
              </a:rPr>
              <a:t>求瞬时速度与时间的函数关系</a:t>
            </a:r>
          </a:p>
        </p:txBody>
      </p:sp>
      <p:grpSp>
        <p:nvGrpSpPr>
          <p:cNvPr id="23" name="Group 28"/>
          <p:cNvGrpSpPr/>
          <p:nvPr>
            <p:custDataLst>
              <p:tags r:id="rId104"/>
            </p:custDataLst>
          </p:nvPr>
        </p:nvGrpSpPr>
        <p:grpSpPr>
          <a:xfrm>
            <a:off x="1213485" y="2540"/>
            <a:ext cx="2758478" cy="711200"/>
            <a:chOff x="711" y="0"/>
            <a:chExt cx="1767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711" y="0"/>
              <a:ext cx="1767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711" y="8"/>
              <a:ext cx="1767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推导方案一</a:t>
              </a:r>
            </a:p>
          </p:txBody>
        </p:sp>
      </p:grpSp>
      <p:sp>
        <p:nvSpPr>
          <p:cNvPr id="10" name="AutoShape 10"/>
          <p:cNvSpPr>
            <a:spLocks noChangeArrowheads="1"/>
          </p:cNvSpPr>
          <p:nvPr userDrawn="1">
            <p:custDataLst>
              <p:tags r:id="rId107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108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2" grpId="0"/>
      <p:bldP spid="113" grpId="0"/>
      <p:bldP spid="116" grpId="0"/>
      <p:bldP spid="120" grpId="0"/>
      <p:bldP spid="121" grpId="0"/>
      <p:bldP spid="1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9" name="Line 4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 flipV="1">
            <a:off x="8505838" y="4505951"/>
            <a:ext cx="0" cy="1274844"/>
          </a:xfrm>
          <a:prstGeom prst="line">
            <a:avLst/>
          </a:prstGeom>
          <a:noFill/>
          <a:ln w="38100">
            <a:solidFill>
              <a:srgbClr val="CC00FF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sp>
        <p:nvSpPr>
          <p:cNvPr id="16" name="Line 41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6550645" y="4208477"/>
            <a:ext cx="2783111" cy="1059377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6273869" y="3519381"/>
            <a:ext cx="3530600" cy="2622126"/>
            <a:chOff x="2290456" y="2660138"/>
            <a:chExt cx="2508412" cy="1863154"/>
          </a:xfrm>
        </p:grpSpPr>
        <p:sp>
          <p:nvSpPr>
            <p:cNvPr id="11" name="Text Box 36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519642" y="2660138"/>
              <a:ext cx="775382" cy="28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1995" b="1" i="1">
                  <a:solidFill>
                    <a:srgbClr val="050303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1995" b="1">
                  <a:solidFill>
                    <a:srgbClr val="050303"/>
                  </a:solidFill>
                  <a:ea typeface="宋体" panose="02010600030101010101" pitchFamily="2" charset="-122"/>
                </a:rPr>
                <a:t>/</a:t>
              </a:r>
              <a:r>
                <a:rPr lang="en-US" altLang="zh-CN" sz="1995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m·s</a:t>
              </a:r>
              <a:r>
                <a:rPr lang="en-US" altLang="zh-CN" sz="1995" b="1" baseline="30000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-1</a:t>
              </a:r>
              <a:endParaRPr lang="en-US" altLang="zh-CN" sz="1995" b="1">
                <a:solidFill>
                  <a:srgbClr val="05030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" name="Text Box 37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382604" y="4239939"/>
              <a:ext cx="416264" cy="28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995" b="1" i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t</a:t>
              </a:r>
              <a:r>
                <a:rPr lang="en-US" altLang="zh-CN" sz="1995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/s</a:t>
              </a:r>
            </a:p>
          </p:txBody>
        </p:sp>
        <p:sp>
          <p:nvSpPr>
            <p:cNvPr id="13" name="Text Box 38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90456" y="4239802"/>
              <a:ext cx="239642" cy="28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995" b="1" i="1">
                  <a:solidFill>
                    <a:srgbClr val="050303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4" name="Line 39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2487095" y="4279930"/>
              <a:ext cx="211766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  <p:sp>
          <p:nvSpPr>
            <p:cNvPr id="15" name="Line 40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H="1" flipV="1">
              <a:off x="2487095" y="2692165"/>
              <a:ext cx="0" cy="15947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</p:grpSp>
      <p:sp>
        <p:nvSpPr>
          <p:cNvPr id="17" name="Text Box 4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139489" y="5021829"/>
            <a:ext cx="463984" cy="43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1995" b="1" i="1">
                <a:solidFill>
                  <a:srgbClr val="050303"/>
                </a:solidFill>
                <a:ea typeface="宋体" panose="02010600030101010101" pitchFamily="2" charset="-122"/>
              </a:rPr>
              <a:t>v</a:t>
            </a:r>
            <a:r>
              <a:rPr lang="en-US" altLang="zh-CN" sz="1995" b="1" baseline="-25000">
                <a:solidFill>
                  <a:srgbClr val="050303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8" name="Line 4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6579068" y="4520931"/>
            <a:ext cx="1921244" cy="0"/>
          </a:xfrm>
          <a:prstGeom prst="line">
            <a:avLst/>
          </a:prstGeom>
          <a:noFill/>
          <a:ln w="38100">
            <a:solidFill>
              <a:srgbClr val="CC00FF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sp>
        <p:nvSpPr>
          <p:cNvPr id="20" name="Rectangle 4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314600" y="5700585"/>
            <a:ext cx="327025" cy="43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1995" b="1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21" name="Rectangle 4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142181" y="4229432"/>
            <a:ext cx="424815" cy="43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1995" b="1" i="1" err="1">
                <a:solidFill>
                  <a:srgbClr val="050303"/>
                </a:solidFill>
                <a:ea typeface="宋体" panose="02010600030101010101" pitchFamily="2" charset="-122"/>
              </a:rPr>
              <a:t>v</a:t>
            </a:r>
            <a:r>
              <a:rPr lang="en-US" altLang="zh-CN" sz="1995" b="1" baseline="-25000" err="1">
                <a:solidFill>
                  <a:srgbClr val="050303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22" name="AutoShape 49"/>
          <p:cNvSpPr/>
          <p:nvPr>
            <p:custDataLst>
              <p:tags r:id="rId16"/>
            </p:custDataLst>
          </p:nvPr>
        </p:nvSpPr>
        <p:spPr bwMode="auto">
          <a:xfrm>
            <a:off x="8573241" y="4567951"/>
            <a:ext cx="143644" cy="718223"/>
          </a:xfrm>
          <a:prstGeom prst="rightBrace">
            <a:avLst>
              <a:gd name="adj1" fmla="val 45696"/>
              <a:gd name="adj2" fmla="val 50000"/>
            </a:avLst>
          </a:prstGeom>
          <a:noFill/>
          <a:ln w="38100">
            <a:solidFill>
              <a:srgbClr val="CC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8693" tIns="64346" rIns="128693" bIns="64346" anchor="ctr"/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endParaRPr lang="zh-CN" altLang="en-US" sz="1395"/>
          </a:p>
        </p:txBody>
      </p:sp>
      <p:sp>
        <p:nvSpPr>
          <p:cNvPr id="23" name="Text Box 5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670670" y="4653075"/>
            <a:ext cx="1133792" cy="43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kumimoji="0" lang="el-GR" altLang="zh-CN" sz="1995" b="1">
                <a:solidFill>
                  <a:srgbClr val="0000FF"/>
                </a:solidFill>
                <a:ea typeface="宋体" panose="02010600030101010101" pitchFamily="2" charset="-122"/>
              </a:rPr>
              <a:t>Δ</a:t>
            </a:r>
            <a:r>
              <a:rPr kumimoji="0" lang="en-US" altLang="zh-CN" sz="1995" b="1" i="1" smtClean="0">
                <a:solidFill>
                  <a:srgbClr val="0000FF"/>
                </a:solidFill>
                <a:ea typeface="宋体" panose="02010600030101010101" pitchFamily="2" charset="-122"/>
              </a:rPr>
              <a:t>v = at</a:t>
            </a:r>
            <a:endParaRPr kumimoji="0" lang="el-GR" altLang="zh-CN" sz="1995" b="1" i="1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24" name="Line 51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579068" y="5279221"/>
            <a:ext cx="1921244" cy="0"/>
          </a:xfrm>
          <a:prstGeom prst="line">
            <a:avLst/>
          </a:prstGeom>
          <a:noFill/>
          <a:ln w="38100">
            <a:solidFill>
              <a:srgbClr val="CC00FF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sp>
        <p:nvSpPr>
          <p:cNvPr id="25" name="Rectangle 7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270534" y="4834435"/>
            <a:ext cx="342900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578" tIns="54289" rIns="108578" bIns="54289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kumimoji="0" lang="en-US" altLang="zh-CN" sz="1995" b="1" i="1" smtClean="0">
                <a:solidFill>
                  <a:srgbClr val="FF0000"/>
                </a:solidFill>
                <a:ea typeface="宋体" panose="02010600030101010101" pitchFamily="2" charset="-122"/>
              </a:rPr>
              <a:t>a</a:t>
            </a:r>
            <a:endParaRPr kumimoji="0" lang="en-US" altLang="zh-CN" sz="1995" b="1" i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cxnSp>
        <p:nvCxnSpPr>
          <p:cNvPr id="26" name="直接箭头连接符 25"/>
          <p:cNvCxnSpPr/>
          <p:nvPr>
            <p:custDataLst>
              <p:tags r:id="rId20"/>
            </p:custDataLst>
          </p:nvPr>
        </p:nvCxnSpPr>
        <p:spPr bwMode="auto">
          <a:xfrm flipH="1" flipV="1">
            <a:off x="8505840" y="4532137"/>
            <a:ext cx="0" cy="75413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7" name="Text Box 5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711258" y="5090043"/>
            <a:ext cx="1388272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578" tIns="54289" rIns="108578" bIns="54289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kumimoji="0" lang="en-US" altLang="zh-CN" sz="1995" b="1" i="1" err="1">
                <a:solidFill>
                  <a:srgbClr val="FF0000"/>
                </a:solidFill>
                <a:ea typeface="宋体" panose="02010600030101010101" pitchFamily="2" charset="-122"/>
              </a:rPr>
              <a:t>v</a:t>
            </a:r>
            <a:r>
              <a:rPr lang="en-US" altLang="zh-CN" sz="1995" b="1" i="1" baseline="-25000" err="1" smtClean="0">
                <a:solidFill>
                  <a:srgbClr val="FF0000"/>
                </a:solidFill>
              </a:rPr>
              <a:t>t </a:t>
            </a:r>
            <a:r>
              <a:rPr kumimoji="0" lang="en-US" altLang="zh-CN" sz="1995" b="1" i="1" smtClean="0">
                <a:solidFill>
                  <a:srgbClr val="FF0000"/>
                </a:solidFill>
                <a:ea typeface="宋体" panose="02010600030101010101" pitchFamily="2" charset="-122"/>
              </a:rPr>
              <a:t>= v</a:t>
            </a:r>
            <a:r>
              <a:rPr kumimoji="0" lang="en-US" altLang="zh-CN" sz="1995" b="1" baseline="-25000" smtClean="0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kumimoji="0" lang="en-US" altLang="zh-CN" sz="1995" b="1" i="1" smtClean="0">
                <a:solidFill>
                  <a:srgbClr val="FF0000"/>
                </a:solidFill>
                <a:ea typeface="宋体" panose="02010600030101010101" pitchFamily="2" charset="-122"/>
              </a:rPr>
              <a:t>+at</a:t>
            </a:r>
            <a:endParaRPr kumimoji="0" lang="en-US" altLang="zh-CN" sz="1995" b="1" i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action="ppaction://ole?verb=1"/>
          </p:cNvPr>
          <p:cNvGraphicFramePr>
            <a:graphicFrameLocks noChangeAspect="1"/>
          </p:cNvGraphicFramePr>
          <p:nvPr>
            <p:custDataLst>
              <p:tags r:id="rId22"/>
            </p:custDataLst>
          </p:nvPr>
        </p:nvGraphicFramePr>
        <p:xfrm>
          <a:off x="1203000" y="1901035"/>
          <a:ext cx="1068916" cy="872553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6" name="公式" r:id="rId23" imgW="11582400" imgH="9448800" progId="Equation.3">
                  <p:embed/>
                </p:oleObj>
              </mc:Choice>
              <mc:Fallback>
                <p:oleObj name="公式" r:id="rId23" imgW="11582400" imgH="94488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203000" y="1901035"/>
                        <a:ext cx="1068916" cy="872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>
            <p:custDataLst>
              <p:tags r:id="rId25"/>
            </p:custDataLst>
          </p:nvPr>
        </p:nvGrpSpPr>
        <p:grpSpPr>
          <a:xfrm>
            <a:off x="2424017" y="1896289"/>
            <a:ext cx="2668157" cy="551565"/>
            <a:chOff x="3998" y="4204"/>
            <a:chExt cx="5366" cy="1153"/>
          </a:xfrm>
        </p:grpSpPr>
        <p:sp>
          <p:nvSpPr>
            <p:cNvPr id="29" name="直接连接符 279586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3998" y="4780"/>
              <a:ext cx="155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Arial"/>
              </a:endParaRPr>
            </a:p>
          </p:txBody>
        </p:sp>
        <p:graphicFrame>
          <p:nvGraphicFramePr>
            <p:cNvPr id="30" name="对象 2">
              <a:hlinkClick action="ppaction://ole?verb=1"/>
            </p:cNvPr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5713" y="4204"/>
            <a:ext cx="3651" cy="1153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67" r:id="rId28" imgW="723900" imgH="228600" progId="Equation.KSEE3">
                    <p:embed/>
                  </p:oleObj>
                </mc:Choice>
                <mc:Fallback>
                  <p:oleObj r:id="rId28" imgW="723900" imgH="228600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713" y="4204"/>
                          <a:ext cx="3651" cy="1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组合 30"/>
          <p:cNvGrpSpPr/>
          <p:nvPr>
            <p:custDataLst>
              <p:tags r:id="rId30"/>
            </p:custDataLst>
          </p:nvPr>
        </p:nvGrpSpPr>
        <p:grpSpPr>
          <a:xfrm>
            <a:off x="2423907" y="2420631"/>
            <a:ext cx="2710216" cy="410139"/>
            <a:chOff x="3854" y="5057"/>
            <a:chExt cx="4962" cy="832"/>
          </a:xfrm>
        </p:grpSpPr>
        <p:sp>
          <p:nvSpPr>
            <p:cNvPr id="32" name="直接连接符 279585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V="1">
              <a:off x="3854" y="5403"/>
              <a:ext cx="141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Arial"/>
              </a:endParaRPr>
            </a:p>
          </p:txBody>
        </p:sp>
        <p:graphicFrame>
          <p:nvGraphicFramePr>
            <p:cNvPr id="33" name="对象 4">
              <a:hlinkClick action="ppaction://ole?verb=1"/>
            </p:cNvPr>
            <p:cNvGraphicFramePr>
              <a:graphicFrameLocks noChangeAspect="1"/>
            </p:cNvGraphicFramePr>
            <p:nvPr>
              <p:custDataLst>
                <p:tags r:id="rId32"/>
              </p:custDataLst>
            </p:nvPr>
          </p:nvGraphicFramePr>
          <p:xfrm>
            <a:off x="5338" y="5057"/>
            <a:ext cx="3478" cy="832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68" r:id="rId33" imgW="596900" imgH="177165" progId="Equation.KSEE3">
                    <p:embed/>
                  </p:oleObj>
                </mc:Choice>
                <mc:Fallback>
                  <p:oleObj r:id="rId33" imgW="596900" imgH="177165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338" y="5057"/>
                          <a:ext cx="3478" cy="8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对象 33">
            <a:hlinkClick action="ppaction://ole?verb=1"/>
          </p:cNvPr>
          <p:cNvGraphicFramePr>
            <a:graphicFrameLocks noChangeAspect="1"/>
          </p:cNvGraphicFramePr>
          <p:nvPr>
            <p:custDataLst>
              <p:tags r:id="rId35"/>
            </p:custDataLst>
          </p:nvPr>
        </p:nvGraphicFramePr>
        <p:xfrm>
          <a:off x="1827981" y="3279290"/>
          <a:ext cx="2700296" cy="89130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9" r:id="rId36" imgW="1193800" imgH="393700" progId="Equation.KSEE3">
                  <p:embed/>
                </p:oleObj>
              </mc:Choice>
              <mc:Fallback>
                <p:oleObj r:id="rId36" imgW="1193800" imgH="3937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827981" y="3279290"/>
                        <a:ext cx="2700296" cy="891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>
        <mc:Choice Requires="a14">
          <p:sp>
            <p:nvSpPr>
              <p:cNvPr id="36" name="对象 16">
                <a:hlinkClick action="ppaction://ole?verb=1"/>
              </p:cNvPr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1649730" y="4469342"/>
                <a:ext cx="3136900" cy="689187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5"/>
                    </a:solidFill>
                  </a14:hiddenFill>
                </a:ext>
              </a:extLst>
            </p:spPr>
            <p:txBody>
              <a:bodyPr>
                <a:noAutofit/>
              </a:bodyPr>
              <a:lstStyle/>
              <a:p>
                <a14:m>
                  <m:oMathPara>
                    <m:oMathParaPr>
                      <m:jc m:val="left"/>
                    </m:oMathParaPr>
                    <m:oMath>
                      <m:r>
                        <m:rPr>
                          <m:sty m:val="bi"/>
                        </m:rPr>
                        <a:rPr lang="zh-CN" alt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zh-CN" alt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zh-CN" alt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zh-CN" alt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bi"/>
                        </m:rPr>
                        <a:rPr lang="zh-CN" alt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𝒂𝒕</m:t>
                      </m:r>
                    </m:oMath>
                  </m:oMathPara>
                </a14:m>
                <a:endParaRPr lang="zh-CN" altLang="en-US" sz="3200" b="1" i="1">
                  <a:solidFill>
                    <a:srgbClr val="FF0000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6" name="对象 16">
                <a:hlinkClick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9"/>
                </p:custDataLst>
              </p:nvPr>
            </p:nvSpPr>
            <p:spPr>
              <a:xfrm>
                <a:off x="1649730" y="4469342"/>
                <a:ext cx="3136900" cy="689187"/>
              </a:xfrm>
              <a:prstGeom prst="rect">
                <a:avLst/>
              </a:prstGeom>
              <a:blipFill rotWithShape="1">
                <a:blip r:embed="rId40"/>
                <a:stretch>
                  <a:fillRect l="-162" t="-768" r="-142" b="-676"/>
                </a:stretch>
              </a:blipFill>
              <a:ln>
                <a:solidFill>
                  <a:srgbClr val="00B0F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5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内容占位符 2"/>
          <p:cNvSpPr txBox="1"/>
          <p:nvPr>
            <p:custDataLst>
              <p:tags r:id="rId41"/>
            </p:custDataLst>
          </p:nvPr>
        </p:nvSpPr>
        <p:spPr>
          <a:xfrm>
            <a:off x="1202690" y="1126490"/>
            <a:ext cx="1421765" cy="456565"/>
          </a:xfrm>
          <a:prstGeom prst="rect">
            <a:avLst/>
          </a:prstGeom>
        </p:spPr>
        <p:txBody>
          <a:bodyPr vert="horz" lIns="91213" tIns="45606" rIns="91213" bIns="4560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lvl="1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665" b="1" noProof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/>
              </a:rPr>
              <a:t>公式法</a:t>
            </a:r>
          </a:p>
        </p:txBody>
      </p:sp>
      <p:sp>
        <p:nvSpPr>
          <p:cNvPr id="38" name="文本框 37"/>
          <p:cNvSpPr txBox="1"/>
          <p:nvPr>
            <p:custDataLst>
              <p:tags r:id="rId42"/>
            </p:custDataLst>
          </p:nvPr>
        </p:nvSpPr>
        <p:spPr>
          <a:xfrm>
            <a:off x="6096635" y="2767965"/>
            <a:ext cx="37985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kumimoji="0" lang="zh-CN" altLang="en-US" sz="2395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charset="0"/>
              </a:rPr>
              <a:t>把运动开始时刻取作</a:t>
            </a:r>
            <a:r>
              <a:rPr kumimoji="0" lang="en-US" altLang="zh-CN" sz="2395" b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charset="0"/>
              </a:rPr>
              <a:t>0</a:t>
            </a:r>
            <a:r>
              <a:rPr kumimoji="0" lang="zh-CN" altLang="en-US" sz="2395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charset="0"/>
              </a:rPr>
              <a:t>时刻</a:t>
            </a:r>
          </a:p>
        </p:txBody>
      </p:sp>
      <p:sp>
        <p:nvSpPr>
          <p:cNvPr id="39" name="文本框 38"/>
          <p:cNvSpPr txBox="1"/>
          <p:nvPr>
            <p:custDataLst>
              <p:tags r:id="rId43"/>
            </p:custDataLst>
          </p:nvPr>
        </p:nvSpPr>
        <p:spPr>
          <a:xfrm>
            <a:off x="5928360" y="1308735"/>
            <a:ext cx="402780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2395" b="1" i="0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计时起点</a:t>
            </a:r>
            <a:r>
              <a:rPr kumimoji="0" lang="en-US" altLang="zh-CN" sz="2395" b="1" i="0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kumimoji="0" lang="en-US" altLang="zh-CN" sz="2395" b="1" i="1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t=</a:t>
            </a:r>
            <a:r>
              <a:rPr kumimoji="0" lang="en-US" altLang="zh-CN" sz="2395" b="1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0</a:t>
            </a:r>
            <a:r>
              <a:rPr kumimoji="0" lang="en-US" altLang="zh-CN" sz="2395" b="1" i="0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r>
              <a:rPr kumimoji="0" lang="en-US" altLang="zh-CN" sz="2395" b="1" i="0" u="none" strike="noStrike" kern="1200" cap="none" spc="0" normalizeH="0" baseline="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的速度</a:t>
            </a:r>
            <a:r>
              <a:rPr lang="en-US" altLang="zh-CN" sz="2395" b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初速度</a:t>
            </a:r>
            <a:r>
              <a:rPr lang="en-US" altLang="zh-CN" sz="2395" b="1" i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</a:t>
            </a:r>
            <a:r>
              <a:rPr lang="en-US" altLang="zh-CN" sz="2395" b="1" baseline="-2500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0</a:t>
            </a:r>
            <a:r>
              <a:rPr lang="en-US" altLang="zh-CN" sz="2395" b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395" b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395" b="1" i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2395" b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时刻</a:t>
            </a:r>
            <a:r>
              <a:rPr lang="en-US" altLang="zh-CN" sz="2395" b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的速度初速度</a:t>
            </a:r>
            <a:r>
              <a:rPr lang="en-US" altLang="zh-CN" sz="2395" b="1" i="1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</a:t>
            </a:r>
            <a:r>
              <a:rPr lang="en-US" altLang="zh-CN" sz="2395" b="1" i="1" baseline="-25000" noProof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</a:p>
        </p:txBody>
      </p:sp>
      <p:sp>
        <p:nvSpPr>
          <p:cNvPr id="40" name="文本框 39"/>
          <p:cNvSpPr txBox="1"/>
          <p:nvPr>
            <p:custDataLst>
              <p:tags r:id="rId44"/>
            </p:custDataLst>
          </p:nvPr>
        </p:nvSpPr>
        <p:spPr>
          <a:xfrm>
            <a:off x="1127760" y="5456978"/>
            <a:ext cx="4006427" cy="50165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>
            <a:spAutoFit/>
          </a:bodyPr>
          <a:lstStyle/>
          <a:p>
            <a:r>
              <a:rPr kumimoji="0" lang="zh-CN" altLang="en-US" sz="2665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/>
              </a:rPr>
              <a:t>匀变速直线运动速度公式</a:t>
            </a:r>
          </a:p>
        </p:txBody>
      </p:sp>
      <p:grpSp>
        <p:nvGrpSpPr>
          <p:cNvPr id="2" name="Group 28"/>
          <p:cNvGrpSpPr/>
          <p:nvPr>
            <p:custDataLst>
              <p:tags r:id="rId45"/>
            </p:custDataLst>
          </p:nvPr>
        </p:nvGrpSpPr>
        <p:grpSpPr>
          <a:xfrm>
            <a:off x="1213485" y="2540"/>
            <a:ext cx="2758478" cy="711200"/>
            <a:chOff x="711" y="0"/>
            <a:chExt cx="1767" cy="448"/>
          </a:xfrm>
        </p:grpSpPr>
        <p:sp>
          <p:nvSpPr>
            <p:cNvPr id="5" name="Rectangle 8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711" y="0"/>
              <a:ext cx="1767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6" name="TextBox 3"/>
            <p:cNvSpPr txBox="1"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711" y="8"/>
              <a:ext cx="1767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推导方案二</a:t>
              </a:r>
            </a:p>
          </p:txBody>
        </p:sp>
      </p:grpSp>
      <p:sp>
        <p:nvSpPr>
          <p:cNvPr id="7" name="AutoShape 10"/>
          <p:cNvSpPr>
            <a:spLocks noChangeArrowheads="1"/>
          </p:cNvSpPr>
          <p:nvPr userDrawn="1">
            <p:custDataLst>
              <p:tags r:id="rId48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 userDrawn="1">
            <p:custDataLst>
              <p:tags r:id="rId49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1"/>
      <p:bldP spid="17" grpId="4"/>
      <p:bldP spid="18" grpId="5"/>
      <p:bldP spid="20" grpId="6"/>
      <p:bldP spid="21" grpId="7"/>
      <p:bldP spid="22" grpId="8"/>
      <p:bldP spid="23" grpId="9"/>
      <p:bldP spid="24" grpId="10"/>
      <p:bldP spid="25" grpId="11"/>
      <p:bldP spid="27" grpId="12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mc:AlternateContent>
        <mc:Choice Requires="a14">
          <p:sp>
            <p:nvSpPr>
              <p:cNvPr id="22" name="对象 21">
                <a:hlinkClick action="ppaction://ole?verb=1"/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324000" y="2831328"/>
                <a:ext cx="2473552" cy="706277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>
                    <m:oMathParaPr>
                      <m:jc m:val="left"/>
                    </m:oMathParaPr>
                    <m:oMath>
                      <m:sSub>
                        <m:sSubPr>
                          <m:ctrlPr>
                            <a:rPr lang="zh-CN" altLang="en-US" sz="2665" b="1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zh-CN" altLang="en-US" sz="2665" b="1" i="1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zh-CN" altLang="en-US" sz="2665" b="1" i="1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zh-CN" altLang="en-US" sz="2665" b="1" i="1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665" b="1" i="1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zh-CN" altLang="en-US" sz="2665" b="1" i="1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lang="zh-CN" altLang="en-US" sz="2665" b="1" i="1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zh-CN" altLang="en-US" sz="2665" b="1" i="1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bi"/>
                        </m:rPr>
                        <a:rPr lang="zh-CN" altLang="en-US" sz="2665" b="1" i="1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𝒂𝒕</m:t>
                      </m:r>
                    </m:oMath>
                  </m:oMathPara>
                </a14:m>
                <a:endParaRPr lang="zh-CN" altLang="en-US" sz="2665" b="1" i="1">
                  <a:solidFill>
                    <a:srgbClr val="0000FF"/>
                  </a:solidFill>
                  <a:effectLst/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对象 21">
                <a:hlinkClick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324000" y="2831328"/>
                <a:ext cx="2473552" cy="706277"/>
              </a:xfrm>
              <a:prstGeom prst="rect">
                <a:avLst/>
              </a:prstGeom>
              <a:blipFill rotWithShape="1">
                <a:blip r:embed="rId5"/>
                <a:stretch>
                  <a:fillRect l="-22" t="-71" r="5" b="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>
            <p:custDataLst>
              <p:tags r:id="rId6"/>
            </p:custDataLst>
          </p:nvPr>
        </p:nvGrpSpPr>
        <p:grpSpPr>
          <a:xfrm>
            <a:off x="2916445" y="3290511"/>
            <a:ext cx="4911897" cy="676188"/>
            <a:chOff x="2517" y="1979"/>
            <a:chExt cx="2178" cy="427"/>
          </a:xfrm>
        </p:grpSpPr>
        <p:sp>
          <p:nvSpPr>
            <p:cNvPr id="7" name="直接连接符 28059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2744" y="1979"/>
              <a:ext cx="0" cy="1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华文楷体" panose="02010600040101010101" pitchFamily="2" charset="-122"/>
                <a:cs typeface="Arial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2517" y="2115"/>
              <a:ext cx="217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计时</a:t>
              </a:r>
              <a:r>
                <a:rPr kumimoji="0" lang="en-US" altLang="zh-CN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0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时刻的速度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rgbClr val="00B0F0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（初速度）</a:t>
              </a:r>
            </a:p>
          </p:txBody>
        </p:sp>
      </p:grpSp>
      <p:grpSp>
        <p:nvGrpSpPr>
          <p:cNvPr id="9" name="组合 8"/>
          <p:cNvGrpSpPr/>
          <p:nvPr>
            <p:custDataLst>
              <p:tags r:id="rId9"/>
            </p:custDataLst>
          </p:nvPr>
        </p:nvGrpSpPr>
        <p:grpSpPr>
          <a:xfrm>
            <a:off x="3568315" y="1815344"/>
            <a:ext cx="4189541" cy="1152847"/>
            <a:chOff x="3077" y="930"/>
            <a:chExt cx="2178" cy="728"/>
          </a:xfrm>
        </p:grpSpPr>
        <p:sp>
          <p:nvSpPr>
            <p:cNvPr id="10" name="直接连接符 280598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3334" y="1222"/>
              <a:ext cx="0" cy="4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华文楷体" panose="02010600040101010101" pitchFamily="2" charset="-122"/>
                <a:cs typeface="Arial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3077" y="930"/>
              <a:ext cx="217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Arial"/>
                </a:rPr>
                <a:t>运动物体的加速度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rgbClr val="00B0F0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Arial"/>
                </a:rPr>
                <a:t>（恒定）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12"/>
            </p:custDataLst>
          </p:nvPr>
        </p:nvGrpSpPr>
        <p:grpSpPr>
          <a:xfrm>
            <a:off x="2054792" y="3355615"/>
            <a:ext cx="3916193" cy="1137010"/>
            <a:chOff x="1584" y="1979"/>
            <a:chExt cx="2473" cy="718"/>
          </a:xfrm>
        </p:grpSpPr>
        <p:sp>
          <p:nvSpPr>
            <p:cNvPr id="13" name="直接连接符 280594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1974" y="1979"/>
              <a:ext cx="0" cy="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华文楷体" panose="02010600040101010101" pitchFamily="2" charset="-122"/>
                <a:cs typeface="Arial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584" y="2406"/>
              <a:ext cx="247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任意</a:t>
              </a:r>
              <a:r>
                <a:rPr kumimoji="0" lang="en-US" altLang="zh-CN" sz="2395" b="1" i="1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t 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时刻的速度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rgbClr val="00B0F0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（瞬时）</a:t>
              </a:r>
            </a:p>
          </p:txBody>
        </p:sp>
      </p:grpSp>
      <p:grpSp>
        <p:nvGrpSpPr>
          <p:cNvPr id="15" name="组合 14"/>
          <p:cNvGrpSpPr/>
          <p:nvPr>
            <p:custDataLst>
              <p:tags r:id="rId15"/>
            </p:custDataLst>
          </p:nvPr>
        </p:nvGrpSpPr>
        <p:grpSpPr>
          <a:xfrm>
            <a:off x="4196741" y="2476916"/>
            <a:ext cx="3479125" cy="460821"/>
            <a:chOff x="3308" y="1376"/>
            <a:chExt cx="2197" cy="291"/>
          </a:xfrm>
        </p:grpSpPr>
        <p:sp>
          <p:nvSpPr>
            <p:cNvPr id="16" name="直接连接符 280601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3308" y="1516"/>
              <a:ext cx="0" cy="1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9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华文楷体" panose="02010600040101010101" pitchFamily="2" charset="-122"/>
                <a:cs typeface="Arial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7"/>
              </p:custDataLst>
            </p:nvPr>
          </p:nvSpPr>
          <p:spPr>
            <a:xfrm>
              <a:off x="3327" y="1376"/>
              <a:ext cx="217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从</a:t>
              </a:r>
              <a:r>
                <a:rPr kumimoji="0" lang="en-US" altLang="zh-CN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0</a:t>
              </a:r>
              <a:r>
                <a:rPr kumimoji="0" lang="zh-CN" altLang="en-US" sz="2395" b="1" i="0" u="none" strike="noStrike" kern="0" cap="none" spc="0" normalizeH="0" baseline="0" noProof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时刻计算的时间</a:t>
              </a:r>
            </a:p>
          </p:txBody>
        </p:sp>
      </p:grp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1190823" y="4718037"/>
            <a:ext cx="741432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39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39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该式既适用于匀加速，也适用于匀减速直线运动。</a:t>
            </a:r>
          </a:p>
        </p:txBody>
      </p:sp>
      <p:sp>
        <p:nvSpPr>
          <p:cNvPr id="20" name="文本框 19"/>
          <p:cNvSpPr txBox="1"/>
          <p:nvPr>
            <p:custDataLst>
              <p:tags r:id="rId19"/>
            </p:custDataLst>
          </p:nvPr>
        </p:nvSpPr>
        <p:spPr>
          <a:xfrm>
            <a:off x="1190823" y="5555108"/>
            <a:ext cx="7324059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39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39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运算中要注意矢量性，规定正方向判断加速减速。</a:t>
            </a:r>
          </a:p>
        </p:txBody>
      </p:sp>
      <p:grpSp>
        <p:nvGrpSpPr>
          <p:cNvPr id="23" name="Group 28"/>
          <p:cNvGrpSpPr/>
          <p:nvPr>
            <p:custDataLst>
              <p:tags r:id="rId20"/>
            </p:custDataLst>
          </p:nvPr>
        </p:nvGrpSpPr>
        <p:grpSpPr>
          <a:xfrm>
            <a:off x="1213485" y="2540"/>
            <a:ext cx="3125338" cy="711200"/>
            <a:chOff x="711" y="0"/>
            <a:chExt cx="2002" cy="448"/>
          </a:xfrm>
        </p:grpSpPr>
        <p:sp>
          <p:nvSpPr>
            <p:cNvPr id="2" name="Rectangle 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711" y="0"/>
              <a:ext cx="2002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18" name="TextBox 3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11" y="8"/>
              <a:ext cx="2002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对公式的理解</a:t>
              </a:r>
            </a:p>
          </p:txBody>
        </p:sp>
      </p:grpSp>
      <p:sp>
        <p:nvSpPr>
          <p:cNvPr id="21" name="AutoShape 10"/>
          <p:cNvSpPr>
            <a:spLocks noChangeArrowheads="1"/>
          </p:cNvSpPr>
          <p:nvPr userDrawn="1">
            <p:custDataLst>
              <p:tags r:id="rId23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 userDrawn="1">
            <p:custDataLst>
              <p:tags r:id="rId24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  <p:pic>
        <p:nvPicPr>
          <p:cNvPr id="25" name="图片 24" descr="32313536333231353b32313536333231393bd7cac1cfcbb5c3f7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2054860" y="1625600"/>
            <a:ext cx="914400" cy="914400"/>
          </a:xfrm>
          <a:prstGeom prst="rect">
            <a:avLst/>
          </a:prstGeom>
        </p:spPr>
      </p:pic>
      <p:pic>
        <p:nvPicPr>
          <p:cNvPr id="27" name="图片 26" descr="d0470d5addeb33123b76f9be399ecfec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933180" y="2350135"/>
            <a:ext cx="2390140" cy="30264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667173" y="1610995"/>
            <a:ext cx="3437467" cy="501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en-US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初速为零的运动：</a:t>
            </a:r>
          </a:p>
        </p:txBody>
      </p:sp>
      <p:graphicFrame>
        <p:nvGraphicFramePr>
          <p:cNvPr id="23" name="对象 22">
            <a:hlinkClick action="ppaction://ole?verb=1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267094" y="1466215"/>
          <a:ext cx="1536065" cy="79121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0" r:id="rId5" imgW="444500" imgH="228600" progId="Equation.KSEE3">
                  <p:embed/>
                </p:oleObj>
              </mc:Choice>
              <mc:Fallback>
                <p:oleObj r:id="rId5" imgW="444500" imgH="2286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7094" y="1466215"/>
                        <a:ext cx="1536065" cy="79121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709718" y="3111500"/>
            <a:ext cx="1457113" cy="501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 </a:t>
            </a:r>
            <a:r>
              <a:rPr lang="zh-CN" altLang="en-US" sz="2665" b="1" noProof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应用：</a:t>
            </a:r>
          </a:p>
        </p:txBody>
      </p:sp>
      <p:graphicFrame>
        <p:nvGraphicFramePr>
          <p:cNvPr id="29" name="对象 28">
            <a:hlinkClick action="ppaction://ole?verb=1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4790605" y="4227009"/>
          <a:ext cx="2068156" cy="571673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1" r:id="rId9" imgW="698500" imgH="228600" progId="Equation.KSEE3">
                  <p:embed/>
                </p:oleObj>
              </mc:Choice>
              <mc:Fallback>
                <p:oleObj r:id="rId9" imgW="698500" imgH="2286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790605" y="4227009"/>
                        <a:ext cx="2068156" cy="571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action="ppaction://ole?verb=1"/>
          </p:cNvPr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3915833" y="4869392"/>
          <a:ext cx="2289387" cy="90762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2" r:id="rId12" imgW="685800" imgH="419100" progId="Equation.KSEE3">
                  <p:embed/>
                </p:oleObj>
              </mc:Choice>
              <mc:Fallback>
                <p:oleObj r:id="rId12" imgW="685800" imgH="4191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915833" y="4869392"/>
                        <a:ext cx="2289387" cy="9076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hlinkClick action="ppaction://ole?verb=1"/>
          </p:cNvPr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4345940" y="5846445"/>
          <a:ext cx="1429173" cy="86868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3" r:id="rId15" imgW="647700" imgH="393700" progId="Equation.KSEE3">
                  <p:embed/>
                </p:oleObj>
              </mc:Choice>
              <mc:Fallback>
                <p:oleObj r:id="rId15" imgW="647700" imgH="3937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45940" y="5846445"/>
                        <a:ext cx="1429173" cy="868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>
            <p:custDataLst>
              <p:tags r:id="rId17"/>
            </p:custDataLst>
          </p:nvPr>
        </p:nvSpPr>
        <p:spPr>
          <a:xfrm>
            <a:off x="2167467" y="2606463"/>
            <a:ext cx="5127413" cy="134683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匀变速直线运动速度公式涉及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个物理量，已知任意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个可以求得第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个。</a:t>
            </a:r>
          </a:p>
        </p:txBody>
      </p:sp>
      <p:sp>
        <p:nvSpPr>
          <p:cNvPr id="35" name="内容占位符 2"/>
          <p:cNvSpPr txBox="1"/>
          <p:nvPr>
            <p:custDataLst>
              <p:tags r:id="rId18"/>
            </p:custDataLst>
          </p:nvPr>
        </p:nvSpPr>
        <p:spPr>
          <a:xfrm>
            <a:off x="861060" y="4302760"/>
            <a:ext cx="4052147" cy="456353"/>
          </a:xfrm>
          <a:prstGeom prst="rect">
            <a:avLst/>
          </a:prstGeom>
        </p:spPr>
        <p:txBody>
          <a:bodyPr vert="horz" lIns="91213" tIns="45606" rIns="91213" bIns="4560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lvl="1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665" b="1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2665" b="1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2665" b="1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）求运动的初速度</a:t>
            </a:r>
          </a:p>
        </p:txBody>
      </p:sp>
      <p:sp>
        <p:nvSpPr>
          <p:cNvPr id="36" name="内容占位符 2"/>
          <p:cNvSpPr txBox="1"/>
          <p:nvPr>
            <p:custDataLst>
              <p:tags r:id="rId19"/>
            </p:custDataLst>
          </p:nvPr>
        </p:nvSpPr>
        <p:spPr>
          <a:xfrm>
            <a:off x="861060" y="5141807"/>
            <a:ext cx="2789767" cy="456353"/>
          </a:xfrm>
          <a:prstGeom prst="rect">
            <a:avLst/>
          </a:prstGeom>
        </p:spPr>
        <p:txBody>
          <a:bodyPr vert="horz" lIns="91213" tIns="45606" rIns="91213" bIns="4560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lvl="1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665" b="1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求加速度</a:t>
            </a:r>
          </a:p>
        </p:txBody>
      </p:sp>
      <p:sp>
        <p:nvSpPr>
          <p:cNvPr id="37" name="内容占位符 2"/>
          <p:cNvSpPr txBox="1"/>
          <p:nvPr>
            <p:custDataLst>
              <p:tags r:id="rId20"/>
            </p:custDataLst>
          </p:nvPr>
        </p:nvSpPr>
        <p:spPr>
          <a:xfrm>
            <a:off x="861060" y="5980853"/>
            <a:ext cx="3406140" cy="456353"/>
          </a:xfrm>
          <a:prstGeom prst="rect">
            <a:avLst/>
          </a:prstGeom>
        </p:spPr>
        <p:txBody>
          <a:bodyPr vert="horz" lIns="91213" tIns="45606" rIns="91213" bIns="4560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lvl="1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665" b="1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求运动时间</a:t>
            </a:r>
          </a:p>
        </p:txBody>
      </p:sp>
      <p:grpSp>
        <p:nvGrpSpPr>
          <p:cNvPr id="26" name="组合 25"/>
          <p:cNvGrpSpPr/>
          <p:nvPr>
            <p:custDataLst>
              <p:tags r:id="rId21"/>
            </p:custDataLst>
          </p:nvPr>
        </p:nvGrpSpPr>
        <p:grpSpPr>
          <a:xfrm>
            <a:off x="7981527" y="3934460"/>
            <a:ext cx="2965873" cy="2125721"/>
            <a:chOff x="9541" y="4323"/>
            <a:chExt cx="3503" cy="2511"/>
          </a:xfrm>
        </p:grpSpPr>
        <p:grpSp>
          <p:nvGrpSpPr>
            <p:cNvPr id="83" name="组合 82"/>
            <p:cNvGrpSpPr/>
            <p:nvPr>
              <p:custDataLst>
                <p:tags r:id="rId22"/>
              </p:custDataLst>
            </p:nvPr>
          </p:nvGrpSpPr>
          <p:grpSpPr>
            <a:xfrm>
              <a:off x="9541" y="4323"/>
              <a:ext cx="3503" cy="2511"/>
              <a:chOff x="1166849" y="2926070"/>
              <a:chExt cx="2407255" cy="1891778"/>
            </a:xfrm>
            <a:effectLst/>
          </p:grpSpPr>
          <p:cxnSp>
            <p:nvCxnSpPr>
              <p:cNvPr id="85" name="直接箭头连接符 84"/>
              <p:cNvCxnSpPr/>
              <p:nvPr>
                <p:custDataLst>
                  <p:tags r:id="rId23"/>
                </p:custDataLst>
              </p:nvPr>
            </p:nvCxnSpPr>
            <p:spPr bwMode="auto">
              <a:xfrm>
                <a:off x="1374799" y="4446434"/>
                <a:ext cx="1951824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86" name="直接箭头连接符 85"/>
              <p:cNvCxnSpPr/>
              <p:nvPr>
                <p:custDataLst>
                  <p:tags r:id="rId24"/>
                </p:custDataLst>
              </p:nvPr>
            </p:nvCxnSpPr>
            <p:spPr bwMode="auto">
              <a:xfrm flipH="1" flipV="1">
                <a:off x="1368422" y="2926070"/>
                <a:ext cx="0" cy="15310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sp>
            <p:nvSpPr>
              <p:cNvPr id="87" name="Text Box 5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899275" y="4408139"/>
                <a:ext cx="674829" cy="4097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 hangingPunct="0"/>
                <a:r>
                  <a:rPr lang="en-US" altLang="zh-CN" sz="2400" b="1" i="1">
                    <a:solidFill>
                      <a:srgbClr val="00B0F0"/>
                    </a:solidFill>
                    <a:latin typeface="Times New Roman" panose="02020603050405020304" charset="0"/>
                    <a:ea typeface="楷体" panose="02010609060101010101" charset="-122"/>
                    <a:cs typeface="Times New Roman" panose="02020603050405020304" charset="0"/>
                  </a:rPr>
                  <a:t>t</a:t>
                </a:r>
                <a:r>
                  <a:rPr lang="en-US" altLang="zh-CN" sz="2400" b="1">
                    <a:solidFill>
                      <a:srgbClr val="00B0F0"/>
                    </a:solidFill>
                    <a:latin typeface="Times New Roman" panose="02020603050405020304" charset="0"/>
                    <a:ea typeface="楷体" panose="02010609060101010101" charset="-122"/>
                    <a:cs typeface="Times New Roman" panose="02020603050405020304" charset="0"/>
                  </a:rPr>
                  <a:t>/s</a:t>
                </a:r>
                <a:endParaRPr lang="en-US" altLang="zh-CN" sz="2400" b="1" i="1">
                  <a:solidFill>
                    <a:srgbClr val="00B0F0"/>
                  </a:solidFill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endParaRPr>
              </a:p>
            </p:txBody>
          </p:sp>
          <p:sp>
            <p:nvSpPr>
              <p:cNvPr id="88" name="Text Box 5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66849" y="4407928"/>
                <a:ext cx="290811" cy="4097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 hangingPunct="0"/>
                <a:r>
                  <a:rPr lang="en-US" altLang="zh-CN" sz="2400" b="1" i="1">
                    <a:latin typeface="Times New Roman" panose="02020603050405020304" charset="0"/>
                    <a:ea typeface="楷体" panose="02010609060101010101" charset="-122"/>
                    <a:cs typeface="Times New Roman" panose="02020603050405020304" charset="0"/>
                  </a:rPr>
                  <a:t>O</a:t>
                </a:r>
              </a:p>
            </p:txBody>
          </p:sp>
        </p:grpSp>
        <p:cxnSp>
          <p:nvCxnSpPr>
            <p:cNvPr id="5" name="直接箭头连接符 4"/>
            <p:cNvCxnSpPr/>
            <p:nvPr>
              <p:custDataLst>
                <p:tags r:id="rId27"/>
              </p:custDataLst>
            </p:nvPr>
          </p:nvCxnSpPr>
          <p:spPr>
            <a:xfrm flipV="1">
              <a:off x="9890" y="4674"/>
              <a:ext cx="1915" cy="162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tailEnd type="non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 Box 36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9964" y="4323"/>
              <a:ext cx="1289" cy="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1995" b="1" i="1">
                  <a:solidFill>
                    <a:srgbClr val="00B0F0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1995" b="1">
                  <a:solidFill>
                    <a:srgbClr val="00B0F0"/>
                  </a:solidFill>
                  <a:ea typeface="宋体" panose="02010600030101010101" pitchFamily="2" charset="-122"/>
                </a:rPr>
                <a:t>/</a:t>
              </a:r>
              <a:r>
                <a:rPr lang="en-US" altLang="zh-CN" sz="1995" b="1">
                  <a:solidFill>
                    <a:srgbClr val="00B0F0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m·s</a:t>
              </a:r>
              <a:r>
                <a:rPr lang="en-US" altLang="zh-CN" sz="1995" b="1" baseline="30000">
                  <a:solidFill>
                    <a:srgbClr val="00B0F0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-1</a:t>
              </a:r>
            </a:p>
          </p:txBody>
        </p:sp>
      </p:grpSp>
      <p:grpSp>
        <p:nvGrpSpPr>
          <p:cNvPr id="2" name="Group 28"/>
          <p:cNvGrpSpPr/>
          <p:nvPr>
            <p:custDataLst>
              <p:tags r:id="rId29"/>
            </p:custDataLst>
          </p:nvPr>
        </p:nvGrpSpPr>
        <p:grpSpPr>
          <a:xfrm>
            <a:off x="1213485" y="2540"/>
            <a:ext cx="3125338" cy="711200"/>
            <a:chOff x="711" y="0"/>
            <a:chExt cx="2002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711" y="0"/>
              <a:ext cx="2002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7" name="TextBox 3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711" y="8"/>
              <a:ext cx="2002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对公式的理解</a:t>
              </a:r>
            </a:p>
          </p:txBody>
        </p:sp>
      </p:grpSp>
      <p:sp>
        <p:nvSpPr>
          <p:cNvPr id="8" name="AutoShape 10"/>
          <p:cNvSpPr>
            <a:spLocks noChangeArrowheads="1"/>
          </p:cNvSpPr>
          <p:nvPr userDrawn="1">
            <p:custDataLst>
              <p:tags r:id="rId32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 userDrawn="1">
            <p:custDataLst>
              <p:tags r:id="rId33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  <p:sp>
        <p:nvSpPr>
          <p:cNvPr id="9" name="矩形标注 8"/>
          <p:cNvSpPr/>
          <p:nvPr>
            <p:custDataLst>
              <p:tags r:id="rId34"/>
            </p:custDataLst>
          </p:nvPr>
        </p:nvSpPr>
        <p:spPr>
          <a:xfrm>
            <a:off x="7418705" y="1299210"/>
            <a:ext cx="3308985" cy="1920875"/>
          </a:xfrm>
          <a:prstGeom prst="wedgeRectCallout">
            <a:avLst>
              <a:gd name="adj1" fmla="val -95710"/>
              <a:gd name="adj2" fmla="val -1753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初速度为</a:t>
            </a:r>
            <a:r>
              <a:rPr lang="en-US" altLang="zh-CN" sz="28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的匀加速直线运动的</a:t>
            </a:r>
            <a:r>
              <a:rPr lang="en-US" altLang="zh-CN" sz="28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v-t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图象是什么样的？</a:t>
            </a:r>
          </a:p>
        </p:txBody>
      </p:sp>
      <p:pic>
        <p:nvPicPr>
          <p:cNvPr id="89" name="New picture"/>
          <p:cNvPicPr/>
          <p:nvPr>
            <p:custDataLst>
              <p:tags r:id="rId36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10922000" y="11455400"/>
            <a:ext cx="317500" cy="241300"/>
          </a:xfrm>
          <a:prstGeom prst="cub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4" grpId="0"/>
      <p:bldP spid="35" grpId="0"/>
      <p:bldP spid="36" grpId="0"/>
      <p:bldP spid="3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58165" y="1065530"/>
            <a:ext cx="11076305" cy="3480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kern="120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【例题】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一辆汽车以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36 km/h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的速度在平直公路上匀速行驶。从某时刻起，它以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0.6 m/s</a:t>
            </a:r>
            <a:r>
              <a:rPr lang="en-US" altLang="zh-CN" sz="2800" b="1" kern="1200" baseline="300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的加速度加速，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10s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末因故紧急刹车，随后汽车停了下来，刹车时做匀减速运动的加速度的大小是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2m/s</a:t>
            </a:r>
            <a:r>
              <a:rPr lang="en-US" altLang="zh-CN" sz="2800" b="1" kern="1200" baseline="300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。请问：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⑴汽车在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10s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末的速度是多少？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⑵汽车从开始刹车起</a:t>
            </a:r>
            <a:r>
              <a:rPr lang="en-US" altLang="zh-CN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 s</a:t>
            </a:r>
            <a:r>
              <a:rPr lang="zh-CN" altLang="en-US" sz="2800" b="1" kern="12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后的速度是多少？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940435" y="5497195"/>
            <a:ext cx="609663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拓展：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请画出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0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～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20 s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汽车的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v-t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图像。</a:t>
            </a:r>
          </a:p>
        </p:txBody>
      </p:sp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7801840" y="3627649"/>
            <a:ext cx="3614624" cy="2140644"/>
            <a:chOff x="4306403" y="3730416"/>
            <a:chExt cx="3623571" cy="2145943"/>
          </a:xfrm>
        </p:grpSpPr>
        <p:grpSp>
          <p:nvGrpSpPr>
            <p:cNvPr id="3" name="组合 2"/>
            <p:cNvGrpSpPr/>
            <p:nvPr>
              <p:custDataLst>
                <p:tags r:id="rId6"/>
              </p:custDataLst>
            </p:nvPr>
          </p:nvGrpSpPr>
          <p:grpSpPr>
            <a:xfrm>
              <a:off x="4306403" y="3730416"/>
              <a:ext cx="3102904" cy="2139280"/>
              <a:chOff x="4306403" y="3730416"/>
              <a:chExt cx="3102904" cy="2139280"/>
            </a:xfrm>
          </p:grpSpPr>
          <p:cxnSp>
            <p:nvCxnSpPr>
              <p:cNvPr id="7" name="直接箭头连接符 6"/>
              <p:cNvCxnSpPr/>
              <p:nvPr>
                <p:custDataLst>
                  <p:tags r:id="rId7"/>
                </p:custDataLst>
              </p:nvPr>
            </p:nvCxnSpPr>
            <p:spPr>
              <a:xfrm flipV="1">
                <a:off x="4715212" y="5478641"/>
                <a:ext cx="2694095" cy="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94B4D"/>
                </a:solidFill>
                <a:prstDash val="solid"/>
                <a:miter lim="800000"/>
                <a:tailEnd type="stealth"/>
              </a:ln>
              <a:effectLst/>
            </p:spPr>
          </p:cxnSp>
          <p:sp>
            <p:nvSpPr>
              <p:cNvPr id="8" name="TextBox 12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734265" y="3730416"/>
                <a:ext cx="1016620" cy="369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795" i="1">
                    <a:solidFill>
                      <a:srgbClr val="494B4D"/>
                    </a:solidFill>
                    <a:latin typeface="Book Antiqua" panose="02040602050305030304" pitchFamily="18" charset="0"/>
                    <a:cs typeface="Times New Roman" panose="02020603050405020304" charset="0"/>
                  </a:rPr>
                  <a:t>v</a:t>
                </a:r>
                <a:r>
                  <a:rPr lang="en-US" altLang="zh-CN" sz="179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/m·s</a:t>
                </a:r>
                <a:r>
                  <a:rPr lang="en-US" altLang="zh-CN" sz="1795" baseline="30000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-1</a:t>
                </a:r>
                <a:endParaRPr lang="zh-CN" altLang="en-US" sz="1795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" name="TextBox 12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328175" y="4659952"/>
                <a:ext cx="914400" cy="369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79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10</a:t>
                </a:r>
                <a:endParaRPr lang="zh-CN" altLang="en-US" sz="1795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" name="TextBox 12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468049" y="5500484"/>
                <a:ext cx="914400" cy="369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79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10</a:t>
                </a:r>
                <a:endParaRPr lang="zh-CN" altLang="en-US" sz="1795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6" name="TextBox 12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557529" y="5493379"/>
                <a:ext cx="631824" cy="111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3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0</a:t>
                </a:r>
                <a:endParaRPr lang="zh-CN" altLang="en-US" sz="1200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7" name="TextBox 12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306403" y="4300721"/>
                <a:ext cx="914400" cy="364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79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16</a:t>
                </a:r>
                <a:endParaRPr lang="zh-CN" altLang="en-US" sz="1795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8" name="TextBox 12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335233" y="3971207"/>
                <a:ext cx="914400" cy="364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795">
                    <a:solidFill>
                      <a:srgbClr val="494B4D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20</a:t>
                </a:r>
                <a:endParaRPr lang="zh-CN" altLang="en-US" sz="1795" baseline="30000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31" name="直接箭头连接符 30"/>
            <p:cNvCxnSpPr/>
            <p:nvPr>
              <p:custDataLst>
                <p:tags r:id="rId14"/>
              </p:custDataLst>
            </p:nvPr>
          </p:nvCxnSpPr>
          <p:spPr>
            <a:xfrm flipV="1">
              <a:off x="4724737" y="3865476"/>
              <a:ext cx="3" cy="1625865"/>
            </a:xfrm>
            <a:prstGeom prst="straightConnector1">
              <a:avLst/>
            </a:prstGeom>
            <a:noFill/>
            <a:ln w="38100" cap="flat" cmpd="sng" algn="ctr">
              <a:solidFill>
                <a:srgbClr val="494B4D"/>
              </a:solidFill>
              <a:prstDash val="solid"/>
              <a:miter lim="800000"/>
              <a:tailEnd type="stealth"/>
            </a:ln>
            <a:effectLst/>
          </p:spPr>
        </p:cxnSp>
        <p:sp>
          <p:nvSpPr>
            <p:cNvPr id="32" name="TextBox 14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244174" y="5461831"/>
              <a:ext cx="685800" cy="369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795" i="1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rPr>
                <a:t>t</a:t>
              </a:r>
              <a:r>
                <a:rPr lang="en-US" altLang="zh-CN" sz="1795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rPr>
                <a:t>/s</a:t>
              </a:r>
              <a:endParaRPr lang="zh-CN" altLang="en-US" sz="1795">
                <a:solidFill>
                  <a:srgbClr val="494B4D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" name="TextBox 12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86607" y="5507147"/>
              <a:ext cx="914400" cy="369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795">
                  <a:solidFill>
                    <a:srgbClr val="494B4D"/>
                  </a:solidFill>
                  <a:latin typeface="Times New Roman" panose="02020603050405020304" charset="0"/>
                  <a:cs typeface="Times New Roman" panose="02020603050405020304" charset="0"/>
                </a:rPr>
                <a:t>        18</a:t>
              </a:r>
              <a:endParaRPr lang="zh-CN" altLang="en-US" sz="1795" baseline="30000">
                <a:solidFill>
                  <a:srgbClr val="494B4D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cxnSp>
        <p:nvCxnSpPr>
          <p:cNvPr id="39" name="直接连接符 38"/>
          <p:cNvCxnSpPr/>
          <p:nvPr>
            <p:custDataLst>
              <p:tags r:id="rId17"/>
            </p:custDataLst>
          </p:nvPr>
        </p:nvCxnSpPr>
        <p:spPr>
          <a:xfrm flipV="1">
            <a:off x="8221783" y="4438156"/>
            <a:ext cx="949876" cy="332913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/>
          <p:nvPr>
            <p:custDataLst>
              <p:tags r:id="rId18"/>
            </p:custDataLst>
          </p:nvPr>
        </p:nvCxnSpPr>
        <p:spPr>
          <a:xfrm flipV="1">
            <a:off x="9981981" y="5362709"/>
            <a:ext cx="688975" cy="133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/>
          <p:nvPr>
            <p:custDataLst>
              <p:tags r:id="rId19"/>
            </p:custDataLst>
          </p:nvPr>
        </p:nvCxnSpPr>
        <p:spPr>
          <a:xfrm>
            <a:off x="9180399" y="4423967"/>
            <a:ext cx="779780" cy="93789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/>
          <p:nvPr>
            <p:custDataLst>
              <p:tags r:id="rId20"/>
            </p:custDataLst>
          </p:nvPr>
        </p:nvCxnSpPr>
        <p:spPr>
          <a:xfrm flipH="1" flipV="1">
            <a:off x="9174594" y="4411419"/>
            <a:ext cx="22319" cy="961880"/>
          </a:xfrm>
          <a:prstGeom prst="line">
            <a:avLst/>
          </a:prstGeom>
          <a:noFill/>
          <a:ln w="19050" cap="flat" cmpd="sng" algn="ctr">
            <a:solidFill>
              <a:srgbClr val="494B4D"/>
            </a:solidFill>
            <a:prstDash val="dash"/>
            <a:miter lim="800000"/>
          </a:ln>
          <a:effectLst/>
        </p:spPr>
      </p:cxnSp>
      <p:cxnSp>
        <p:nvCxnSpPr>
          <p:cNvPr id="51" name="直接连接符 50"/>
          <p:cNvCxnSpPr/>
          <p:nvPr>
            <p:custDataLst>
              <p:tags r:id="rId21"/>
            </p:custDataLst>
          </p:nvPr>
        </p:nvCxnSpPr>
        <p:spPr>
          <a:xfrm>
            <a:off x="8189246" y="4420941"/>
            <a:ext cx="991153" cy="0"/>
          </a:xfrm>
          <a:prstGeom prst="line">
            <a:avLst/>
          </a:prstGeom>
          <a:noFill/>
          <a:ln w="19050" cap="flat" cmpd="sng" algn="ctr">
            <a:solidFill>
              <a:srgbClr val="494B4D"/>
            </a:solidFill>
            <a:prstDash val="dash"/>
            <a:miter lim="800000"/>
          </a:ln>
          <a:effectLst/>
        </p:spPr>
      </p:cxnSp>
      <p:grpSp>
        <p:nvGrpSpPr>
          <p:cNvPr id="5" name="Group 28"/>
          <p:cNvGrpSpPr/>
          <p:nvPr>
            <p:custDataLst>
              <p:tags r:id="rId22"/>
            </p:custDataLst>
          </p:nvPr>
        </p:nvGrpSpPr>
        <p:grpSpPr>
          <a:xfrm>
            <a:off x="1213485" y="2540"/>
            <a:ext cx="2340101" cy="711200"/>
            <a:chOff x="711" y="0"/>
            <a:chExt cx="1499" cy="448"/>
          </a:xfrm>
        </p:grpSpPr>
        <p:sp>
          <p:nvSpPr>
            <p:cNvPr id="6" name="Rectangle 8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711" y="0"/>
              <a:ext cx="1416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10" name="TextBox 3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711" y="8"/>
              <a:ext cx="1499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学以致用</a:t>
              </a:r>
            </a:p>
          </p:txBody>
        </p:sp>
      </p:grpSp>
      <p:sp>
        <p:nvSpPr>
          <p:cNvPr id="12" name="AutoShape 10"/>
          <p:cNvSpPr>
            <a:spLocks noChangeArrowheads="1"/>
          </p:cNvSpPr>
          <p:nvPr userDrawn="1">
            <p:custDataLst>
              <p:tags r:id="rId25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 userDrawn="1">
            <p:custDataLst>
              <p:tags r:id="rId26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27"/>
            </p:custDataLst>
          </p:nvPr>
        </p:nvSpPr>
        <p:spPr>
          <a:xfrm>
            <a:off x="558165" y="4867275"/>
            <a:ext cx="61588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【参考答案】</a:t>
            </a:r>
            <a:r>
              <a:rPr lang="zh-CN" altLang="en-US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r>
              <a:rPr lang="en-US" altLang="zh-CN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16 m/s</a:t>
            </a:r>
            <a:r>
              <a:rPr lang="zh-CN" altLang="en-US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</a:t>
            </a:r>
            <a:r>
              <a:rPr lang="en-US" altLang="zh-CN" sz="2800" b="1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6 m/s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608195" y="2506980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思考与讨论</a:t>
            </a: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9" name="矩形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63633" y="5428827"/>
            <a:ext cx="5980007" cy="501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做加速度越来越大的变加速直线运动。</a:t>
            </a:r>
          </a:p>
        </p:txBody>
      </p: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696216" y="1993512"/>
            <a:ext cx="4831651" cy="4188100"/>
            <a:chOff x="480" y="1406"/>
            <a:chExt cx="2883" cy="2499"/>
          </a:xfrm>
        </p:grpSpPr>
        <p:sp>
          <p:nvSpPr>
            <p:cNvPr id="8" name="直接连接符 7"/>
            <p:cNvSpPr/>
            <p:nvPr>
              <p:custDataLst>
                <p:tags r:id="rId5"/>
              </p:custDataLst>
            </p:nvPr>
          </p:nvSpPr>
          <p:spPr>
            <a:xfrm flipH="1">
              <a:off x="2277" y="2990"/>
              <a:ext cx="0" cy="0"/>
            </a:xfrm>
            <a:prstGeom prst="line">
              <a:avLst/>
            </a:prstGeom>
            <a:ln w="5715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11" name="直接连接符 10"/>
            <p:cNvSpPr/>
            <p:nvPr>
              <p:custDataLst>
                <p:tags r:id="rId6"/>
              </p:custDataLst>
            </p:nvPr>
          </p:nvSpPr>
          <p:spPr>
            <a:xfrm flipH="1">
              <a:off x="789" y="1538"/>
              <a:ext cx="5" cy="2332"/>
            </a:xfrm>
            <a:prstGeom prst="line">
              <a:avLst/>
            </a:prstGeom>
            <a:ln w="57150" cap="flat" cmpd="sng">
              <a:solidFill>
                <a:srgbClr val="2A2B35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12" name="文本框 11"/>
            <p:cNvSpPr txBox="1"/>
            <p:nvPr>
              <p:custDataLst>
                <p:tags r:id="rId7"/>
              </p:custDataLst>
            </p:nvPr>
          </p:nvSpPr>
          <p:spPr>
            <a:xfrm>
              <a:off x="525" y="3570"/>
              <a:ext cx="547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o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8"/>
              </p:custDataLst>
            </p:nvPr>
          </p:nvSpPr>
          <p:spPr>
            <a:xfrm>
              <a:off x="839" y="1406"/>
              <a:ext cx="548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9"/>
              </p:custDataLst>
            </p:nvPr>
          </p:nvSpPr>
          <p:spPr>
            <a:xfrm>
              <a:off x="2816" y="3606"/>
              <a:ext cx="547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</a:p>
          </p:txBody>
        </p:sp>
        <p:sp>
          <p:nvSpPr>
            <p:cNvPr id="15" name="直接连接符 14"/>
            <p:cNvSpPr/>
            <p:nvPr>
              <p:custDataLst>
                <p:tags r:id="rId10"/>
              </p:custDataLst>
            </p:nvPr>
          </p:nvSpPr>
          <p:spPr>
            <a:xfrm flipV="1">
              <a:off x="525" y="3562"/>
              <a:ext cx="2425" cy="25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16" name="任意多边形 20488"/>
            <p:cNvSpPr/>
            <p:nvPr>
              <p:custDataLst>
                <p:tags r:id="rId11"/>
              </p:custDataLst>
            </p:nvPr>
          </p:nvSpPr>
          <p:spPr>
            <a:xfrm>
              <a:off x="772" y="1714"/>
              <a:ext cx="1774" cy="1848"/>
            </a:xfrm>
            <a:custGeom>
              <a:rect l="0" t="0" r="0" b="0"/>
              <a:pathLst>
                <a:path w="1104" h="1824">
                  <a:moveTo>
                    <a:pt x="0" y="1824"/>
                  </a:moveTo>
                  <a:cubicBezTo>
                    <a:pt x="68" y="1816"/>
                    <a:pt x="136" y="1808"/>
                    <a:pt x="240" y="1728"/>
                  </a:cubicBezTo>
                  <a:cubicBezTo>
                    <a:pt x="344" y="1648"/>
                    <a:pt x="512" y="1512"/>
                    <a:pt x="624" y="1344"/>
                  </a:cubicBezTo>
                  <a:cubicBezTo>
                    <a:pt x="736" y="1176"/>
                    <a:pt x="832" y="944"/>
                    <a:pt x="912" y="720"/>
                  </a:cubicBezTo>
                  <a:cubicBezTo>
                    <a:pt x="992" y="496"/>
                    <a:pt x="1072" y="128"/>
                    <a:pt x="1104" y="0"/>
                  </a:cubicBezTo>
                </a:path>
              </a:pathLst>
            </a:custGeom>
            <a:noFill/>
            <a:ln w="53975" cap="flat" cmpd="sng">
              <a:solidFill>
                <a:srgbClr val="00B05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7" name="直接连接符 16"/>
            <p:cNvSpPr/>
            <p:nvPr>
              <p:custDataLst>
                <p:tags r:id="rId12"/>
              </p:custDataLst>
            </p:nvPr>
          </p:nvSpPr>
          <p:spPr>
            <a:xfrm flipV="1">
              <a:off x="794" y="3122"/>
              <a:ext cx="1123" cy="11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18" name="直接连接符 17"/>
            <p:cNvSpPr/>
            <p:nvPr>
              <p:custDataLst>
                <p:tags r:id="rId13"/>
              </p:custDataLst>
            </p:nvPr>
          </p:nvSpPr>
          <p:spPr>
            <a:xfrm flipH="1">
              <a:off x="1670" y="3210"/>
              <a:ext cx="0" cy="352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19" name="直接连接符 18"/>
            <p:cNvSpPr/>
            <p:nvPr>
              <p:custDataLst>
                <p:tags r:id="rId14"/>
              </p:custDataLst>
            </p:nvPr>
          </p:nvSpPr>
          <p:spPr>
            <a:xfrm>
              <a:off x="794" y="2814"/>
              <a:ext cx="1123" cy="0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0" name="直接连接符 19"/>
            <p:cNvSpPr/>
            <p:nvPr>
              <p:custDataLst>
                <p:tags r:id="rId15"/>
              </p:custDataLst>
            </p:nvPr>
          </p:nvSpPr>
          <p:spPr>
            <a:xfrm>
              <a:off x="794" y="2374"/>
              <a:ext cx="1707" cy="0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1" name="直接连接符 20"/>
            <p:cNvSpPr/>
            <p:nvPr>
              <p:custDataLst>
                <p:tags r:id="rId16"/>
              </p:custDataLst>
            </p:nvPr>
          </p:nvSpPr>
          <p:spPr>
            <a:xfrm>
              <a:off x="839" y="1934"/>
              <a:ext cx="1572" cy="0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2" name="直接连接符 21"/>
            <p:cNvSpPr/>
            <p:nvPr>
              <p:custDataLst>
                <p:tags r:id="rId17"/>
              </p:custDataLst>
            </p:nvPr>
          </p:nvSpPr>
          <p:spPr>
            <a:xfrm flipH="1">
              <a:off x="1997" y="2846"/>
              <a:ext cx="0" cy="748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3" name="直接连接符 22"/>
            <p:cNvSpPr/>
            <p:nvPr>
              <p:custDataLst>
                <p:tags r:id="rId18"/>
              </p:custDataLst>
            </p:nvPr>
          </p:nvSpPr>
          <p:spPr>
            <a:xfrm flipH="1">
              <a:off x="2277" y="2374"/>
              <a:ext cx="0" cy="1232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4" name="直接连接符 23"/>
            <p:cNvSpPr/>
            <p:nvPr>
              <p:custDataLst>
                <p:tags r:id="rId19"/>
              </p:custDataLst>
            </p:nvPr>
          </p:nvSpPr>
          <p:spPr>
            <a:xfrm flipH="1">
              <a:off x="2500" y="1934"/>
              <a:ext cx="0" cy="1672"/>
            </a:xfrm>
            <a:prstGeom prst="line">
              <a:avLst/>
            </a:prstGeom>
            <a:ln w="57150" cap="flat" cmpd="sng">
              <a:solidFill>
                <a:srgbClr val="000000">
                  <a:lumMod val="65000"/>
                  <a:lumOff val="35000"/>
                </a:srgbClr>
              </a:solidFill>
              <a:prstDash val="sysDot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35"/>
            </a:p>
          </p:txBody>
        </p:sp>
        <p:sp>
          <p:nvSpPr>
            <p:cNvPr id="25" name="任意多边形 20497"/>
            <p:cNvSpPr/>
            <p:nvPr>
              <p:custDataLst>
                <p:tags r:id="rId20"/>
              </p:custDataLst>
            </p:nvPr>
          </p:nvSpPr>
          <p:spPr>
            <a:xfrm>
              <a:off x="1735" y="2848"/>
              <a:ext cx="269" cy="274"/>
            </a:xfrm>
            <a:custGeom>
              <a:rect l="0" t="0" r="0" b="0"/>
              <a:pathLst>
                <a:path w="480" h="336">
                  <a:moveTo>
                    <a:pt x="480" y="0"/>
                  </a:moveTo>
                  <a:lnTo>
                    <a:pt x="0" y="336"/>
                  </a:lnTo>
                  <a:lnTo>
                    <a:pt x="480" y="33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BBE0E3">
                <a:alpha val="100000"/>
              </a:srgbClr>
            </a:solidFill>
            <a:ln w="952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6" name="任意多边形 20498"/>
            <p:cNvSpPr/>
            <p:nvPr>
              <p:custDataLst>
                <p:tags r:id="rId21"/>
              </p:custDataLst>
            </p:nvPr>
          </p:nvSpPr>
          <p:spPr>
            <a:xfrm>
              <a:off x="2277" y="1870"/>
              <a:ext cx="224" cy="474"/>
            </a:xfrm>
            <a:custGeom>
              <a:rect l="0" t="0" r="0" b="0"/>
              <a:pathLst>
                <a:path w="480" h="336">
                  <a:moveTo>
                    <a:pt x="480" y="0"/>
                  </a:moveTo>
                  <a:lnTo>
                    <a:pt x="0" y="336"/>
                  </a:lnTo>
                  <a:lnTo>
                    <a:pt x="480" y="33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BBE0E3">
                <a:alpha val="100000"/>
              </a:srgbClr>
            </a:solidFill>
            <a:ln w="952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2"/>
              </p:custDataLst>
            </p:nvPr>
          </p:nvSpPr>
          <p:spPr>
            <a:xfrm>
              <a:off x="480" y="3034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1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3"/>
              </p:custDataLst>
            </p:nvPr>
          </p:nvSpPr>
          <p:spPr>
            <a:xfrm>
              <a:off x="480" y="2682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2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4"/>
              </p:custDataLst>
            </p:nvPr>
          </p:nvSpPr>
          <p:spPr>
            <a:xfrm>
              <a:off x="480" y="2295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3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5"/>
              </p:custDataLst>
            </p:nvPr>
          </p:nvSpPr>
          <p:spPr>
            <a:xfrm>
              <a:off x="480" y="1802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4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6"/>
              </p:custDataLst>
            </p:nvPr>
          </p:nvSpPr>
          <p:spPr>
            <a:xfrm>
              <a:off x="1513" y="3606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1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7"/>
              </p:custDataLst>
            </p:nvPr>
          </p:nvSpPr>
          <p:spPr>
            <a:xfrm>
              <a:off x="1827" y="3606"/>
              <a:ext cx="450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2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8"/>
              </p:custDataLst>
            </p:nvPr>
          </p:nvSpPr>
          <p:spPr>
            <a:xfrm>
              <a:off x="2097" y="3606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3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9"/>
              </p:custDataLst>
            </p:nvPr>
          </p:nvSpPr>
          <p:spPr>
            <a:xfrm>
              <a:off x="2389" y="3606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kumimoji="0" lang="en-US" altLang="zh-CN" sz="2955" b="0" i="0" u="none" strike="noStrike" kern="0" cap="none" spc="0" normalizeH="0" baseline="-25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4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0"/>
              </p:custDataLst>
            </p:nvPr>
          </p:nvSpPr>
          <p:spPr>
            <a:xfrm>
              <a:off x="2187" y="2380"/>
              <a:ext cx="35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Δ</a:t>
              </a: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kumimoji="0" lang="en-US" altLang="zh-CN" sz="2955" b="0" i="0" u="none" strike="noStrike" kern="0" cap="none" spc="0" normalizeH="0" baseline="30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'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1"/>
              </p:custDataLst>
            </p:nvPr>
          </p:nvSpPr>
          <p:spPr>
            <a:xfrm>
              <a:off x="1695" y="3129"/>
              <a:ext cx="44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Δ</a:t>
              </a:r>
              <a:r>
                <a:rPr kumimoji="0" lang="en-US" altLang="zh-CN" sz="2955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32"/>
              </p:custDataLst>
            </p:nvPr>
          </p:nvSpPr>
          <p:spPr>
            <a:xfrm>
              <a:off x="1938" y="2885"/>
              <a:ext cx="608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0" u="none" strike="noStrike" kern="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Δ</a:t>
              </a:r>
              <a:r>
                <a:rPr kumimoji="0" lang="en-US" altLang="zh-CN" sz="2955" b="0" i="1" u="none" strike="noStrike" kern="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endParaRPr kumimoji="0" lang="en-US" altLang="zh-CN" sz="2955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panose="02040602050305030304" pitchFamily="18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3"/>
              </p:custDataLst>
            </p:nvPr>
          </p:nvSpPr>
          <p:spPr>
            <a:xfrm>
              <a:off x="2498" y="1971"/>
              <a:ext cx="575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955" b="0" i="0" u="none" strike="noStrike" kern="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Δ</a:t>
              </a:r>
              <a:r>
                <a:rPr kumimoji="0" lang="en-US" altLang="zh-CN" sz="2955" b="0" i="1" u="none" strike="noStrike" kern="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kumimoji="0" lang="en-US" altLang="zh-CN" sz="2955" b="0" i="0" u="none" strike="noStrike" kern="0" cap="none" spc="0" normalizeH="0" baseline="30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'</a:t>
              </a:r>
              <a:endParaRPr kumimoji="0" lang="en-US" altLang="zh-CN" sz="295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</p:grpSp>
      <p:sp>
        <p:nvSpPr>
          <p:cNvPr id="39" name="文本框 38"/>
          <p:cNvSpPr txBox="1"/>
          <p:nvPr>
            <p:custDataLst>
              <p:tags r:id="rId34"/>
            </p:custDataLst>
          </p:nvPr>
        </p:nvSpPr>
        <p:spPr>
          <a:xfrm>
            <a:off x="5203613" y="1617980"/>
            <a:ext cx="4749800" cy="625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物体运动的速度怎样变化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</a:p>
        </p:txBody>
      </p:sp>
      <p:sp>
        <p:nvSpPr>
          <p:cNvPr id="40" name="文本框 39"/>
          <p:cNvSpPr txBox="1"/>
          <p:nvPr>
            <p:custDataLst>
              <p:tags r:id="rId35"/>
            </p:custDataLst>
          </p:nvPr>
        </p:nvSpPr>
        <p:spPr>
          <a:xfrm>
            <a:off x="5203613" y="2479887"/>
            <a:ext cx="6051127" cy="11595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在相等的时间间隔内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速度的变化量总是相等吗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</a:p>
        </p:txBody>
      </p:sp>
      <p:sp>
        <p:nvSpPr>
          <p:cNvPr id="41" name="文本框 40"/>
          <p:cNvSpPr txBox="1"/>
          <p:nvPr>
            <p:custDataLst>
              <p:tags r:id="rId36"/>
            </p:custDataLst>
          </p:nvPr>
        </p:nvSpPr>
        <p:spPr>
          <a:xfrm>
            <a:off x="5254413" y="4550833"/>
            <a:ext cx="4251960" cy="625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物体在做匀加速运动吗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</a:p>
        </p:txBody>
      </p:sp>
      <p:sp>
        <p:nvSpPr>
          <p:cNvPr id="42" name="文本框 41"/>
          <p:cNvSpPr txBox="1"/>
          <p:nvPr>
            <p:custDataLst>
              <p:tags r:id="rId37"/>
            </p:custDataLst>
          </p:nvPr>
        </p:nvSpPr>
        <p:spPr>
          <a:xfrm>
            <a:off x="9863667" y="1782233"/>
            <a:ext cx="960120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变大</a:t>
            </a: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5254413" y="3875193"/>
            <a:ext cx="4108873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不相等，且变化越来越大</a:t>
            </a:r>
          </a:p>
        </p:txBody>
      </p:sp>
      <p:sp>
        <p:nvSpPr>
          <p:cNvPr id="10" name="TextBox 69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036320" y="1137920"/>
            <a:ext cx="267144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ct val="50000"/>
              </a:spcBef>
              <a:buFont typeface="Wingdings" panose="05000000000000000000" charset="0"/>
              <a:buChar char="Ø"/>
              <a:defRPr/>
            </a:pPr>
            <a:r>
              <a:rPr lang="zh-CN" altLang="en-US" sz="2955" b="0">
                <a:solidFill>
                  <a:srgbClr val="0000FF"/>
                </a:solidFill>
                <a:latin typeface="汉仪锐智W" panose="00020600040101010101" charset="-122"/>
                <a:ea typeface="汉仪锐智W" panose="00020600040101010101" charset="-122"/>
                <a:cs typeface="汉仪锐智W" panose="00020600040101010101" charset="-122"/>
              </a:rPr>
              <a:t>思考与讨论：</a:t>
            </a:r>
          </a:p>
        </p:txBody>
      </p:sp>
      <p:grpSp>
        <p:nvGrpSpPr>
          <p:cNvPr id="2" name="Group 28"/>
          <p:cNvGrpSpPr/>
          <p:nvPr>
            <p:custDataLst>
              <p:tags r:id="rId40"/>
            </p:custDataLst>
          </p:nvPr>
        </p:nvGrpSpPr>
        <p:grpSpPr>
          <a:xfrm>
            <a:off x="1213485" y="2540"/>
            <a:ext cx="3749781" cy="711200"/>
            <a:chOff x="711" y="0"/>
            <a:chExt cx="2402" cy="448"/>
          </a:xfrm>
        </p:grpSpPr>
        <p:sp>
          <p:nvSpPr>
            <p:cNvPr id="7" name="Rectangle 8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711" y="0"/>
              <a:ext cx="2320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3" name="TextBox 3"/>
            <p:cNvSpPr txBox="1"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711" y="8"/>
              <a:ext cx="2402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变加速直线运动</a:t>
              </a:r>
              <a:r>
                <a:rPr kumimoji="0" lang="en-US" altLang="zh-CN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1</a:t>
              </a:r>
            </a:p>
          </p:txBody>
        </p:sp>
      </p:grpSp>
      <p:sp>
        <p:nvSpPr>
          <p:cNvPr id="45" name="AutoShape 10"/>
          <p:cNvSpPr>
            <a:spLocks noChangeArrowheads="1"/>
          </p:cNvSpPr>
          <p:nvPr userDrawn="1">
            <p:custDataLst>
              <p:tags r:id="rId43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46" name="Text Box 24"/>
          <p:cNvSpPr txBox="1">
            <a:spLocks noChangeArrowheads="1"/>
          </p:cNvSpPr>
          <p:nvPr userDrawn="1">
            <p:custDataLst>
              <p:tags r:id="rId44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9" grpId="0"/>
      <p:bldP spid="40" grpId="0"/>
      <p:bldP spid="41" grpId="0"/>
      <p:bldP spid="42" grpId="0"/>
      <p:bldP spid="44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9218" name="组合 1"/>
          <p:cNvGrpSpPr/>
          <p:nvPr>
            <p:custDataLst>
              <p:tags r:id="rId3"/>
            </p:custDataLst>
          </p:nvPr>
        </p:nvGrpSpPr>
        <p:grpSpPr>
          <a:xfrm>
            <a:off x="650595" y="1809525"/>
            <a:ext cx="4328787" cy="4905437"/>
            <a:chOff x="611188" y="1212846"/>
            <a:chExt cx="3359843" cy="3753106"/>
          </a:xfrm>
        </p:grpSpPr>
        <p:grpSp>
          <p:nvGrpSpPr>
            <p:cNvPr id="9222" name="Group 3"/>
            <p:cNvGrpSpPr/>
            <p:nvPr>
              <p:custDataLst>
                <p:tags r:id="rId4"/>
              </p:custDataLst>
            </p:nvPr>
          </p:nvGrpSpPr>
          <p:grpSpPr>
            <a:xfrm>
              <a:off x="1447801" y="4299298"/>
              <a:ext cx="2055814" cy="635000"/>
              <a:chOff x="1547" y="3187"/>
              <a:chExt cx="1295" cy="400"/>
            </a:xfrm>
          </p:grpSpPr>
          <p:sp>
            <p:nvSpPr>
              <p:cNvPr id="9254" name="Text Box 4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547" y="3187"/>
                <a:ext cx="209" cy="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t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1</a:t>
                </a:r>
              </a:p>
            </p:txBody>
          </p:sp>
          <p:sp>
            <p:nvSpPr>
              <p:cNvPr id="9255" name="Text Box 5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927" y="3187"/>
                <a:ext cx="209" cy="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t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2</a:t>
                </a:r>
              </a:p>
            </p:txBody>
          </p:sp>
          <p:sp>
            <p:nvSpPr>
              <p:cNvPr id="9256" name="Text Box 6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290" y="3187"/>
                <a:ext cx="209" cy="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t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3</a:t>
                </a:r>
              </a:p>
            </p:txBody>
          </p:sp>
          <p:sp>
            <p:nvSpPr>
              <p:cNvPr id="9257" name="Text Box 7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633" y="3187"/>
                <a:ext cx="209" cy="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t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4</a:t>
                </a:r>
              </a:p>
            </p:txBody>
          </p:sp>
        </p:grpSp>
        <p:grpSp>
          <p:nvGrpSpPr>
            <p:cNvPr id="9223" name="Group 8"/>
            <p:cNvGrpSpPr/>
            <p:nvPr>
              <p:custDataLst>
                <p:tags r:id="rId9"/>
              </p:custDataLst>
            </p:nvPr>
          </p:nvGrpSpPr>
          <p:grpSpPr>
            <a:xfrm>
              <a:off x="1619250" y="1919485"/>
              <a:ext cx="1728788" cy="2489198"/>
              <a:chOff x="1655" y="1613"/>
              <a:chExt cx="1089" cy="1568"/>
            </a:xfrm>
          </p:grpSpPr>
          <p:sp>
            <p:nvSpPr>
              <p:cNvPr id="9250" name="Line 9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flipH="1" flipV="1">
                <a:off x="1655" y="2338"/>
                <a:ext cx="5" cy="83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51" name="Line 10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 flipH="1" flipV="1">
                <a:off x="2018" y="1956"/>
                <a:ext cx="0" cy="119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52" name="Line 11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 flipH="1" flipV="1">
                <a:off x="2381" y="1797"/>
                <a:ext cx="0" cy="135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53" name="Line 12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 flipH="1" flipV="1">
                <a:off x="2744" y="1613"/>
                <a:ext cx="0" cy="156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</p:grpSp>
        <p:grpSp>
          <p:nvGrpSpPr>
            <p:cNvPr id="9224" name="Group 13"/>
            <p:cNvGrpSpPr/>
            <p:nvPr>
              <p:custDataLst>
                <p:tags r:id="rId14"/>
              </p:custDataLst>
            </p:nvPr>
          </p:nvGrpSpPr>
          <p:grpSpPr>
            <a:xfrm>
              <a:off x="971550" y="1888181"/>
              <a:ext cx="2344738" cy="1090613"/>
              <a:chOff x="1247" y="1684"/>
              <a:chExt cx="1477" cy="687"/>
            </a:xfrm>
          </p:grpSpPr>
          <p:sp>
            <p:nvSpPr>
              <p:cNvPr id="9246" name="Line 14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 flipH="1">
                <a:off x="1247" y="2371"/>
                <a:ext cx="386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47" name="Line 15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 flipH="1">
                <a:off x="1279" y="2024"/>
                <a:ext cx="762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48" name="Line 16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 flipH="1">
                <a:off x="1266" y="1827"/>
                <a:ext cx="1115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  <p:sp>
            <p:nvSpPr>
              <p:cNvPr id="9249" name="Line 17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 flipH="1" flipV="1">
                <a:off x="1292" y="1684"/>
                <a:ext cx="1432" cy="19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4255"/>
              </a:p>
            </p:txBody>
          </p:sp>
        </p:grpSp>
        <p:grpSp>
          <p:nvGrpSpPr>
            <p:cNvPr id="9225" name="Group 18"/>
            <p:cNvGrpSpPr/>
            <p:nvPr>
              <p:custDataLst>
                <p:tags r:id="rId19"/>
              </p:custDataLst>
            </p:nvPr>
          </p:nvGrpSpPr>
          <p:grpSpPr>
            <a:xfrm>
              <a:off x="611188" y="1564035"/>
              <a:ext cx="384175" cy="1811338"/>
              <a:chOff x="1016" y="1464"/>
              <a:chExt cx="242" cy="1141"/>
            </a:xfrm>
          </p:grpSpPr>
          <p:sp>
            <p:nvSpPr>
              <p:cNvPr id="9242" name="Text Box 19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16" y="2205"/>
                <a:ext cx="242" cy="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v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1</a:t>
                </a:r>
              </a:p>
            </p:txBody>
          </p:sp>
          <p:sp>
            <p:nvSpPr>
              <p:cNvPr id="9243" name="Text Box 20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016" y="1797"/>
                <a:ext cx="242" cy="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v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2</a:t>
                </a:r>
              </a:p>
            </p:txBody>
          </p:sp>
          <p:sp>
            <p:nvSpPr>
              <p:cNvPr id="9244" name="Text Box 21"/>
              <p:cNvSpPr txBox="1"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016" y="1616"/>
                <a:ext cx="242" cy="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v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3</a:t>
                </a:r>
              </a:p>
            </p:txBody>
          </p:sp>
          <p:sp>
            <p:nvSpPr>
              <p:cNvPr id="9245" name="Text Box 22"/>
              <p:cNvSpPr txBox="1"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016" y="1464"/>
                <a:ext cx="242" cy="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v</a:t>
                </a:r>
                <a:r>
                  <a:rPr kumimoji="1" lang="en-US" altLang="zh-CN" sz="3195" i="1" baseline="-25000">
                    <a:solidFill>
                      <a:schemeClr val="tx1"/>
                    </a:solidFill>
                    <a:latin typeface="Times New Roman" panose="02020603050405020304" charset="0"/>
                  </a:rPr>
                  <a:t>4</a:t>
                </a:r>
              </a:p>
            </p:txBody>
          </p:sp>
        </p:grpSp>
        <p:sp>
          <p:nvSpPr>
            <p:cNvPr id="9226" name="Text Box 24"/>
            <p:cNvSpPr txBox="1"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779463" y="4037360"/>
              <a:ext cx="481013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3725">
                  <a:solidFill>
                    <a:schemeClr val="tx1"/>
                  </a:solidFill>
                  <a:latin typeface="Times New Roman" panose="02020603050405020304" charset="0"/>
                </a:rPr>
                <a:t>0</a:t>
              </a:r>
            </a:p>
          </p:txBody>
        </p:sp>
        <p:grpSp>
          <p:nvGrpSpPr>
            <p:cNvPr id="9227" name="Group 25"/>
            <p:cNvGrpSpPr/>
            <p:nvPr>
              <p:custDataLst>
                <p:tags r:id="rId25"/>
              </p:custDataLst>
            </p:nvPr>
          </p:nvGrpSpPr>
          <p:grpSpPr>
            <a:xfrm>
              <a:off x="1042988" y="1212846"/>
              <a:ext cx="2928043" cy="3753106"/>
              <a:chOff x="1292" y="738"/>
              <a:chExt cx="2223" cy="2959"/>
            </a:xfrm>
          </p:grpSpPr>
          <p:grpSp>
            <p:nvGrpSpPr>
              <p:cNvPr id="9233" name="Group 26"/>
              <p:cNvGrpSpPr/>
              <p:nvPr>
                <p:custDataLst>
                  <p:tags r:id="rId26"/>
                </p:custDataLst>
              </p:nvPr>
            </p:nvGrpSpPr>
            <p:grpSpPr>
              <a:xfrm>
                <a:off x="1292" y="845"/>
                <a:ext cx="2223" cy="2404"/>
                <a:chOff x="1292" y="845"/>
                <a:chExt cx="2223" cy="2404"/>
              </a:xfrm>
            </p:grpSpPr>
            <p:sp>
              <p:nvSpPr>
                <p:cNvPr id="9236" name="Line 27"/>
                <p:cNvSpPr>
                  <a:spLocks noChangeShapeType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1292" y="3249"/>
                  <a:ext cx="222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tailEnd type="stealth" w="lg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  <p:sp>
              <p:nvSpPr>
                <p:cNvPr id="9237" name="Line 28"/>
                <p:cNvSpPr>
                  <a:spLocks noChangeShapeType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 flipH="1">
                  <a:off x="1655" y="3188"/>
                  <a:ext cx="0" cy="61"/>
                </a:xfrm>
                <a:prstGeom prst="line">
                  <a:avLst/>
                </a:prstGeom>
                <a:noFill/>
                <a:ln w="28575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  <p:sp>
              <p:nvSpPr>
                <p:cNvPr id="9238" name="Line 29"/>
                <p:cNvSpPr>
                  <a:spLocks noChangeShapeType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 flipH="1">
                  <a:off x="2167" y="3186"/>
                  <a:ext cx="0" cy="63"/>
                </a:xfrm>
                <a:prstGeom prst="line">
                  <a:avLst/>
                </a:prstGeom>
                <a:noFill/>
                <a:ln w="28575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  <p:sp>
              <p:nvSpPr>
                <p:cNvPr id="9239" name="Line 30"/>
                <p:cNvSpPr>
                  <a:spLocks noChangeShapeType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 flipH="1">
                  <a:off x="2605" y="3185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  <p:sp>
              <p:nvSpPr>
                <p:cNvPr id="9240" name="Line 31"/>
                <p:cNvSpPr>
                  <a:spLocks noChangeShapeType="1"/>
                </p:cNvSpPr>
                <p:nvPr>
                  <p:custDataLst>
                    <p:tags r:id="rId31"/>
                  </p:custDataLst>
                </p:nvPr>
              </p:nvSpPr>
              <p:spPr bwMode="auto">
                <a:xfrm flipH="1">
                  <a:off x="3042" y="3185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  <p:sp>
              <p:nvSpPr>
                <p:cNvPr id="9241" name="Line 32"/>
                <p:cNvSpPr>
                  <a:spLocks noChangeShapeType="1"/>
                </p:cNvSpPr>
                <p:nvPr>
                  <p:custDataLst>
                    <p:tags r:id="rId32"/>
                  </p:custDataLst>
                </p:nvPr>
              </p:nvSpPr>
              <p:spPr bwMode="auto">
                <a:xfrm flipH="1" flipV="1">
                  <a:off x="1292" y="845"/>
                  <a:ext cx="0" cy="240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4255"/>
                </a:p>
              </p:txBody>
            </p:sp>
          </p:grpSp>
          <p:sp>
            <p:nvSpPr>
              <p:cNvPr id="9234" name="Text Box 33"/>
              <p:cNvSpPr txBox="1"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292" y="738"/>
                <a:ext cx="214" cy="5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v</a:t>
                </a:r>
              </a:p>
            </p:txBody>
          </p:sp>
          <p:sp>
            <p:nvSpPr>
              <p:cNvPr id="9235" name="Text Box 34"/>
              <p:cNvSpPr txBox="1"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3315" y="3196"/>
                <a:ext cx="174" cy="5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en-US" altLang="zh-CN" sz="3195" i="1">
                    <a:solidFill>
                      <a:schemeClr val="tx1"/>
                    </a:solidFill>
                    <a:latin typeface="Times New Roman" panose="02020603050405020304" charset="0"/>
                  </a:rPr>
                  <a:t>t</a:t>
                </a:r>
              </a:p>
            </p:txBody>
          </p:sp>
        </p:grpSp>
        <p:grpSp>
          <p:nvGrpSpPr>
            <p:cNvPr id="9228" name="Group 37"/>
            <p:cNvGrpSpPr/>
            <p:nvPr>
              <p:custDataLst>
                <p:tags r:id="rId35"/>
              </p:custDataLst>
            </p:nvPr>
          </p:nvGrpSpPr>
          <p:grpSpPr>
            <a:xfrm>
              <a:off x="1062038" y="1939900"/>
              <a:ext cx="2286000" cy="2432050"/>
              <a:chOff x="669" y="1570"/>
              <a:chExt cx="1440" cy="1532"/>
            </a:xfrm>
          </p:grpSpPr>
          <p:sp>
            <p:nvSpPr>
              <p:cNvPr id="9229" name="AutoShape 38" descr="浅色下对角线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 flipH="1">
                <a:off x="669" y="2251"/>
                <a:ext cx="351" cy="851"/>
              </a:xfrm>
              <a:prstGeom prst="rtTriangle">
                <a:avLst/>
              </a:prstGeom>
              <a:blipFill dpi="0" rotWithShape="0">
                <a:blip r:embed="rId37"/>
                <a:tile tx="0" ty="0" sx="100000" sy="100000" flip="none" algn="tl"/>
              </a:blipFill>
              <a:ln w="28575">
                <a:solidFill>
                  <a:srgbClr val="0000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endParaRPr lang="zh-CN" altLang="zh-CN" sz="266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230" name="AutoShape 39" descr="浅色下对角线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 flipH="1">
                <a:off x="1043" y="1900"/>
                <a:ext cx="363" cy="318"/>
              </a:xfrm>
              <a:prstGeom prst="rtTriangle">
                <a:avLst/>
              </a:prstGeom>
              <a:blipFill dpi="0" rotWithShape="0">
                <a:blip r:embed="rId37"/>
                <a:tile tx="0" ty="0" sx="100000" sy="100000" flip="none" algn="tl"/>
              </a:blipFill>
              <a:ln w="28575">
                <a:solidFill>
                  <a:srgbClr val="0000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endParaRPr lang="zh-CN" altLang="zh-CN" sz="266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231" name="AutoShape 40" descr="浅色下对角线"/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 flipH="1">
                <a:off x="1429" y="1696"/>
                <a:ext cx="317" cy="182"/>
              </a:xfrm>
              <a:prstGeom prst="rtTriangle">
                <a:avLst/>
              </a:prstGeom>
              <a:blipFill dpi="0" rotWithShape="0">
                <a:blip r:embed="rId37"/>
                <a:tile tx="0" ty="0" sx="100000" sy="100000" flip="none" algn="tl"/>
              </a:blipFill>
              <a:ln w="28575">
                <a:solidFill>
                  <a:srgbClr val="0000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endParaRPr lang="zh-CN" altLang="zh-CN" sz="266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232" name="AutoShape 41" descr="浅色下对角线"/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 flipH="1">
                <a:off x="1791" y="1570"/>
                <a:ext cx="318" cy="110"/>
              </a:xfrm>
              <a:prstGeom prst="rtTriangle">
                <a:avLst/>
              </a:prstGeom>
              <a:blipFill dpi="0" rotWithShape="0">
                <a:blip r:embed="rId37"/>
                <a:tile tx="0" ty="0" sx="100000" sy="100000" flip="none" algn="tl"/>
              </a:blipFill>
              <a:ln w="28575">
                <a:solidFill>
                  <a:srgbClr val="0000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endParaRPr lang="zh-CN" altLang="zh-CN" sz="2660" u="sng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0" name="TextBox 71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5384800" y="5340773"/>
            <a:ext cx="5943600" cy="5562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665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做加速度越来越小的变加速直线运动。</a:t>
            </a:r>
          </a:p>
        </p:txBody>
      </p:sp>
      <p:sp>
        <p:nvSpPr>
          <p:cNvPr id="44" name="文本框 43"/>
          <p:cNvSpPr txBox="1"/>
          <p:nvPr>
            <p:custDataLst>
              <p:tags r:id="rId42"/>
            </p:custDataLst>
          </p:nvPr>
        </p:nvSpPr>
        <p:spPr>
          <a:xfrm>
            <a:off x="5165513" y="1612900"/>
            <a:ext cx="4633807" cy="625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物体运动的速度怎样变化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</a:p>
        </p:txBody>
      </p:sp>
      <p:sp>
        <p:nvSpPr>
          <p:cNvPr id="45" name="文本框 44"/>
          <p:cNvSpPr txBox="1"/>
          <p:nvPr>
            <p:custDataLst>
              <p:tags r:id="rId43"/>
            </p:custDataLst>
          </p:nvPr>
        </p:nvSpPr>
        <p:spPr>
          <a:xfrm>
            <a:off x="5176133" y="2541028"/>
            <a:ext cx="6816933" cy="11595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在相等的时间间隔内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速度的变化量总是相等吗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</a:p>
        </p:txBody>
      </p:sp>
      <p:sp>
        <p:nvSpPr>
          <p:cNvPr id="46" name="文本框 45"/>
          <p:cNvSpPr txBox="1"/>
          <p:nvPr>
            <p:custDataLst>
              <p:tags r:id="rId44"/>
            </p:custDataLst>
          </p:nvPr>
        </p:nvSpPr>
        <p:spPr>
          <a:xfrm>
            <a:off x="5165513" y="4511887"/>
            <a:ext cx="4207933" cy="625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物体在做匀加速运动吗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</a:p>
        </p:txBody>
      </p:sp>
      <p:sp>
        <p:nvSpPr>
          <p:cNvPr id="47" name="文本框 46"/>
          <p:cNvSpPr txBox="1"/>
          <p:nvPr>
            <p:custDataLst>
              <p:tags r:id="rId45"/>
            </p:custDataLst>
          </p:nvPr>
        </p:nvSpPr>
        <p:spPr>
          <a:xfrm>
            <a:off x="9800167" y="1758527"/>
            <a:ext cx="1004993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变大</a:t>
            </a:r>
          </a:p>
        </p:txBody>
      </p:sp>
      <p:sp>
        <p:nvSpPr>
          <p:cNvPr id="48" name="文本框 47"/>
          <p:cNvSpPr txBox="1"/>
          <p:nvPr>
            <p:custDataLst>
              <p:tags r:id="rId46"/>
            </p:custDataLst>
          </p:nvPr>
        </p:nvSpPr>
        <p:spPr>
          <a:xfrm>
            <a:off x="5388187" y="3776133"/>
            <a:ext cx="4062307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不相等，且变化越来越小</a:t>
            </a:r>
          </a:p>
        </p:txBody>
      </p:sp>
      <p:sp>
        <p:nvSpPr>
          <p:cNvPr id="14343" name="Arc 2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 flipH="1">
            <a:off x="1256453" y="2640753"/>
            <a:ext cx="5207000" cy="3346027"/>
          </a:xfrm>
          <a:custGeom>
            <a:gdLst>
              <a:gd name="T0" fmla="*/ 597586117 w 21600"/>
              <a:gd name="T1" fmla="*/ -16901 h 19843"/>
              <a:gd name="T2" fmla="*/ 1512876735 w 21600"/>
              <a:gd name="T3" fmla="*/ 335372178 h 19843"/>
              <a:gd name="T4" fmla="*/ 597586117 w 21600"/>
              <a:gd name="T5" fmla="*/ -16901 h 19843"/>
              <a:gd name="T6" fmla="*/ 1512876735 w 21600"/>
              <a:gd name="T7" fmla="*/ 335372178 h 19843"/>
              <a:gd name="T8" fmla="*/ 0 w 21600"/>
              <a:gd name="T9" fmla="*/ 335372178 h 198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0"/>
              <a:gd name="T16" fmla="*/ 0 h 19843"/>
              <a:gd name="T17" fmla="*/ 21600 w 21600"/>
              <a:gd name="T18" fmla="*/ 19843 h 19843"/>
            </a:gdLst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19843" fill="none">
                <a:moveTo>
                  <a:pt x="8532" y="-1"/>
                </a:moveTo>
                <a:cubicBezTo>
                  <a:pt x="16461" y="3409"/>
                  <a:pt x="21600" y="11211"/>
                  <a:pt x="21600" y="19843"/>
                </a:cubicBezTo>
              </a:path>
              <a:path w="21600" h="19843" stroke="0">
                <a:moveTo>
                  <a:pt x="8532" y="-1"/>
                </a:moveTo>
                <a:cubicBezTo>
                  <a:pt x="16461" y="3409"/>
                  <a:pt x="21600" y="11211"/>
                  <a:pt x="21600" y="19843"/>
                </a:cubicBezTo>
                <a:lnTo>
                  <a:pt x="0" y="19843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 sz="2665">
              <a:solidFill>
                <a:srgbClr val="0000FF"/>
              </a:solidFill>
            </a:endParaRPr>
          </a:p>
        </p:txBody>
      </p:sp>
      <p:sp>
        <p:nvSpPr>
          <p:cNvPr id="10" name="TextBox 69"/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1036320" y="1137920"/>
            <a:ext cx="267144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ct val="50000"/>
              </a:spcBef>
              <a:buFont typeface="Wingdings" panose="05000000000000000000" charset="0"/>
              <a:buChar char="Ø"/>
              <a:defRPr/>
            </a:pPr>
            <a:r>
              <a:rPr lang="zh-CN" altLang="en-US" sz="2955" b="0">
                <a:solidFill>
                  <a:srgbClr val="0000FF"/>
                </a:solidFill>
                <a:latin typeface="汉仪锐智W" panose="00020600040101010101" charset="-122"/>
                <a:ea typeface="汉仪锐智W" panose="00020600040101010101" charset="-122"/>
                <a:cs typeface="汉仪锐智W" panose="00020600040101010101" charset="-122"/>
              </a:rPr>
              <a:t>思考与讨论：</a:t>
            </a:r>
          </a:p>
        </p:txBody>
      </p:sp>
      <p:grpSp>
        <p:nvGrpSpPr>
          <p:cNvPr id="3" name="Group 28"/>
          <p:cNvGrpSpPr/>
          <p:nvPr>
            <p:custDataLst>
              <p:tags r:id="rId49"/>
            </p:custDataLst>
          </p:nvPr>
        </p:nvGrpSpPr>
        <p:grpSpPr>
          <a:xfrm>
            <a:off x="1213485" y="2540"/>
            <a:ext cx="3749781" cy="711200"/>
            <a:chOff x="711" y="0"/>
            <a:chExt cx="2402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711" y="0"/>
              <a:ext cx="2320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3" name="TextBox 3"/>
            <p:cNvSpPr txBox="1"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711" y="8"/>
              <a:ext cx="2402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变加速直线运动</a:t>
              </a:r>
              <a:r>
                <a:rPr kumimoji="0" lang="en-US" altLang="zh-CN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2</a:t>
              </a:r>
            </a:p>
          </p:txBody>
        </p:sp>
      </p:grpSp>
      <p:sp>
        <p:nvSpPr>
          <p:cNvPr id="5" name="AutoShape 10"/>
          <p:cNvSpPr>
            <a:spLocks noChangeArrowheads="1"/>
          </p:cNvSpPr>
          <p:nvPr userDrawn="1">
            <p:custDataLst>
              <p:tags r:id="rId52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 userDrawn="1">
            <p:custDataLst>
              <p:tags r:id="rId53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  <p:bldP spid="45" grpId="0"/>
      <p:bldP spid="46" grpId="0"/>
      <p:bldP spid="47" grpId="0"/>
      <p:bldP spid="4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9458" name="Freeform 2"/>
          <p:cNvSpPr/>
          <p:nvPr>
            <p:custDataLst>
              <p:tags r:id="rId3"/>
            </p:custDataLst>
          </p:nvPr>
        </p:nvSpPr>
        <p:spPr bwMode="auto">
          <a:xfrm>
            <a:off x="3867016" y="2731281"/>
            <a:ext cx="641812" cy="1022253"/>
          </a:xfrm>
          <a:custGeom>
            <a:gdLst>
              <a:gd name="T0" fmla="*/ 113 w 113"/>
              <a:gd name="T1" fmla="*/ 19 h 180"/>
              <a:gd name="T2" fmla="*/ 109 w 113"/>
              <a:gd name="T3" fmla="*/ 10 h 180"/>
              <a:gd name="T4" fmla="*/ 105 w 113"/>
              <a:gd name="T5" fmla="*/ 0 h 180"/>
              <a:gd name="T6" fmla="*/ 8 w 113"/>
              <a:gd name="T7" fmla="*/ 149 h 180"/>
              <a:gd name="T8" fmla="*/ 0 w 113"/>
              <a:gd name="T9" fmla="*/ 150 h 180"/>
              <a:gd name="T10" fmla="*/ 20 w 113"/>
              <a:gd name="T11" fmla="*/ 180 h 180"/>
              <a:gd name="T12" fmla="*/ 35 w 113"/>
              <a:gd name="T13" fmla="*/ 147 h 180"/>
              <a:gd name="T14" fmla="*/ 28 w 113"/>
              <a:gd name="T15" fmla="*/ 148 h 180"/>
              <a:gd name="T16" fmla="*/ 113 w 113"/>
              <a:gd name="T17" fmla="*/ 19 h 18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" h="180">
                <a:moveTo>
                  <a:pt x="113" y="19"/>
                </a:moveTo>
                <a:cubicBezTo>
                  <a:pt x="109" y="10"/>
                  <a:pt x="109" y="10"/>
                  <a:pt x="109" y="10"/>
                </a:cubicBezTo>
                <a:cubicBezTo>
                  <a:pt x="105" y="0"/>
                  <a:pt x="105" y="0"/>
                  <a:pt x="105" y="0"/>
                </a:cubicBezTo>
                <a:cubicBezTo>
                  <a:pt x="104" y="1"/>
                  <a:pt x="8" y="41"/>
                  <a:pt x="8" y="149"/>
                </a:cubicBezTo>
                <a:cubicBezTo>
                  <a:pt x="0" y="150"/>
                  <a:pt x="0" y="150"/>
                  <a:pt x="0" y="150"/>
                </a:cubicBezTo>
                <a:cubicBezTo>
                  <a:pt x="20" y="180"/>
                  <a:pt x="20" y="180"/>
                  <a:pt x="20" y="180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28" y="148"/>
                  <a:pt x="28" y="148"/>
                  <a:pt x="28" y="148"/>
                </a:cubicBezTo>
                <a:cubicBezTo>
                  <a:pt x="29" y="54"/>
                  <a:pt x="109" y="20"/>
                  <a:pt x="113" y="19"/>
                </a:cubicBezTo>
                <a:close/>
              </a:path>
            </a:pathLst>
          </a:custGeom>
          <a:solidFill>
            <a:srgbClr val="FB8500"/>
          </a:solidFill>
          <a:ln>
            <a:noFill/>
          </a:ln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59" name="Freeform 3"/>
          <p:cNvSpPr/>
          <p:nvPr>
            <p:custDataLst>
              <p:tags r:id="rId4"/>
            </p:custDataLst>
          </p:nvPr>
        </p:nvSpPr>
        <p:spPr bwMode="auto">
          <a:xfrm>
            <a:off x="4667172" y="1890670"/>
            <a:ext cx="413800" cy="783585"/>
          </a:xfrm>
          <a:custGeom>
            <a:gdLst>
              <a:gd name="T0" fmla="*/ 62 w 73"/>
              <a:gd name="T1" fmla="*/ 34 h 138"/>
              <a:gd name="T2" fmla="*/ 73 w 73"/>
              <a:gd name="T3" fmla="*/ 0 h 138"/>
              <a:gd name="T4" fmla="*/ 38 w 73"/>
              <a:gd name="T5" fmla="*/ 7 h 138"/>
              <a:gd name="T6" fmla="*/ 43 w 73"/>
              <a:gd name="T7" fmla="*/ 13 h 138"/>
              <a:gd name="T8" fmla="*/ 10 w 73"/>
              <a:gd name="T9" fmla="*/ 138 h 138"/>
              <a:gd name="T10" fmla="*/ 30 w 73"/>
              <a:gd name="T11" fmla="*/ 135 h 138"/>
              <a:gd name="T12" fmla="*/ 56 w 73"/>
              <a:gd name="T13" fmla="*/ 28 h 138"/>
              <a:gd name="T14" fmla="*/ 62 w 73"/>
              <a:gd name="T15" fmla="*/ 34 h 13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" h="138">
                <a:moveTo>
                  <a:pt x="62" y="34"/>
                </a:moveTo>
                <a:cubicBezTo>
                  <a:pt x="73" y="0"/>
                  <a:pt x="73" y="0"/>
                  <a:pt x="73" y="0"/>
                </a:cubicBezTo>
                <a:cubicBezTo>
                  <a:pt x="38" y="7"/>
                  <a:pt x="38" y="7"/>
                  <a:pt x="38" y="7"/>
                </a:cubicBezTo>
                <a:cubicBezTo>
                  <a:pt x="43" y="13"/>
                  <a:pt x="43" y="13"/>
                  <a:pt x="43" y="13"/>
                </a:cubicBezTo>
                <a:cubicBezTo>
                  <a:pt x="0" y="63"/>
                  <a:pt x="9" y="135"/>
                  <a:pt x="10" y="138"/>
                </a:cubicBezTo>
                <a:cubicBezTo>
                  <a:pt x="30" y="135"/>
                  <a:pt x="30" y="135"/>
                  <a:pt x="30" y="135"/>
                </a:cubicBezTo>
                <a:cubicBezTo>
                  <a:pt x="29" y="135"/>
                  <a:pt x="21" y="71"/>
                  <a:pt x="56" y="28"/>
                </a:cubicBezTo>
                <a:lnTo>
                  <a:pt x="62" y="34"/>
                </a:lnTo>
                <a:close/>
              </a:path>
            </a:pathLst>
          </a:custGeom>
          <a:solidFill>
            <a:srgbClr val="FB8500"/>
          </a:solidFill>
          <a:ln>
            <a:noFill/>
          </a:ln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0" name="Freeform 4"/>
          <p:cNvSpPr/>
          <p:nvPr>
            <p:custDataLst>
              <p:tags r:id="rId5"/>
            </p:custDataLst>
          </p:nvPr>
        </p:nvSpPr>
        <p:spPr bwMode="auto">
          <a:xfrm>
            <a:off x="6463823" y="3134690"/>
            <a:ext cx="1532749" cy="2253603"/>
          </a:xfrm>
          <a:custGeom>
            <a:gdLst>
              <a:gd name="T0" fmla="*/ 220 w 270"/>
              <a:gd name="T1" fmla="*/ 143 h 397"/>
              <a:gd name="T2" fmla="*/ 0 w 270"/>
              <a:gd name="T3" fmla="*/ 13 h 397"/>
              <a:gd name="T4" fmla="*/ 2 w 270"/>
              <a:gd name="T5" fmla="*/ 33 h 397"/>
              <a:gd name="T6" fmla="*/ 202 w 270"/>
              <a:gd name="T7" fmla="*/ 151 h 397"/>
              <a:gd name="T8" fmla="*/ 179 w 270"/>
              <a:gd name="T9" fmla="*/ 366 h 397"/>
              <a:gd name="T10" fmla="*/ 173 w 270"/>
              <a:gd name="T11" fmla="*/ 361 h 397"/>
              <a:gd name="T12" fmla="*/ 167 w 270"/>
              <a:gd name="T13" fmla="*/ 397 h 397"/>
              <a:gd name="T14" fmla="*/ 201 w 270"/>
              <a:gd name="T15" fmla="*/ 384 h 397"/>
              <a:gd name="T16" fmla="*/ 194 w 270"/>
              <a:gd name="T17" fmla="*/ 379 h 397"/>
              <a:gd name="T18" fmla="*/ 220 w 270"/>
              <a:gd name="T19" fmla="*/ 143 h 39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" h="397">
                <a:moveTo>
                  <a:pt x="220" y="143"/>
                </a:moveTo>
                <a:cubicBezTo>
                  <a:pt x="154" y="0"/>
                  <a:pt x="2" y="13"/>
                  <a:pt x="0" y="13"/>
                </a:cubicBezTo>
                <a:cubicBezTo>
                  <a:pt x="2" y="33"/>
                  <a:pt x="2" y="33"/>
                  <a:pt x="2" y="33"/>
                </a:cubicBezTo>
                <a:cubicBezTo>
                  <a:pt x="4" y="33"/>
                  <a:pt x="141" y="21"/>
                  <a:pt x="202" y="151"/>
                </a:cubicBezTo>
                <a:cubicBezTo>
                  <a:pt x="246" y="244"/>
                  <a:pt x="208" y="324"/>
                  <a:pt x="179" y="366"/>
                </a:cubicBezTo>
                <a:cubicBezTo>
                  <a:pt x="173" y="361"/>
                  <a:pt x="173" y="361"/>
                  <a:pt x="173" y="361"/>
                </a:cubicBezTo>
                <a:cubicBezTo>
                  <a:pt x="167" y="397"/>
                  <a:pt x="167" y="397"/>
                  <a:pt x="167" y="397"/>
                </a:cubicBezTo>
                <a:cubicBezTo>
                  <a:pt x="201" y="384"/>
                  <a:pt x="201" y="384"/>
                  <a:pt x="201" y="384"/>
                </a:cubicBezTo>
                <a:cubicBezTo>
                  <a:pt x="194" y="379"/>
                  <a:pt x="194" y="379"/>
                  <a:pt x="194" y="379"/>
                </a:cubicBezTo>
                <a:cubicBezTo>
                  <a:pt x="221" y="340"/>
                  <a:pt x="270" y="248"/>
                  <a:pt x="220" y="143"/>
                </a:cubicBezTo>
                <a:close/>
              </a:path>
            </a:pathLst>
          </a:custGeom>
          <a:solidFill>
            <a:srgbClr val="FB8500"/>
          </a:solidFill>
          <a:ln>
            <a:noFill/>
          </a:ln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2" name="Freeform 6"/>
          <p:cNvSpPr/>
          <p:nvPr>
            <p:custDataLst>
              <p:tags r:id="rId6"/>
            </p:custDataLst>
          </p:nvPr>
        </p:nvSpPr>
        <p:spPr bwMode="auto">
          <a:xfrm>
            <a:off x="5363876" y="3440945"/>
            <a:ext cx="2216785" cy="2124765"/>
          </a:xfrm>
          <a:custGeom>
            <a:gdLst>
              <a:gd name="T0" fmla="*/ 299 w 391"/>
              <a:gd name="T1" fmla="*/ 103 h 374"/>
              <a:gd name="T2" fmla="*/ 275 w 391"/>
              <a:gd name="T3" fmla="*/ 79 h 374"/>
              <a:gd name="T4" fmla="*/ 286 w 391"/>
              <a:gd name="T5" fmla="*/ 14 h 374"/>
              <a:gd name="T6" fmla="*/ 249 w 391"/>
              <a:gd name="T7" fmla="*/ 0 h 374"/>
              <a:gd name="T8" fmla="*/ 215 w 391"/>
              <a:gd name="T9" fmla="*/ 55 h 374"/>
              <a:gd name="T10" fmla="*/ 142 w 391"/>
              <a:gd name="T11" fmla="*/ 64 h 374"/>
              <a:gd name="T12" fmla="*/ 92 w 391"/>
              <a:gd name="T13" fmla="*/ 21 h 374"/>
              <a:gd name="T14" fmla="*/ 61 w 391"/>
              <a:gd name="T15" fmla="*/ 46 h 374"/>
              <a:gd name="T16" fmla="*/ 91 w 391"/>
              <a:gd name="T17" fmla="*/ 103 h 374"/>
              <a:gd name="T18" fmla="*/ 62 w 391"/>
              <a:gd name="T19" fmla="*/ 172 h 374"/>
              <a:gd name="T20" fmla="*/ 0 w 391"/>
              <a:gd name="T21" fmla="*/ 194 h 374"/>
              <a:gd name="T22" fmla="*/ 6 w 391"/>
              <a:gd name="T23" fmla="*/ 233 h 374"/>
              <a:gd name="T24" fmla="*/ 70 w 391"/>
              <a:gd name="T25" fmla="*/ 235 h 374"/>
              <a:gd name="T26" fmla="*/ 91 w 391"/>
              <a:gd name="T27" fmla="*/ 272 h 374"/>
              <a:gd name="T28" fmla="*/ 115 w 391"/>
              <a:gd name="T29" fmla="*/ 295 h 374"/>
              <a:gd name="T30" fmla="*/ 103 w 391"/>
              <a:gd name="T31" fmla="*/ 360 h 374"/>
              <a:gd name="T32" fmla="*/ 140 w 391"/>
              <a:gd name="T33" fmla="*/ 374 h 374"/>
              <a:gd name="T34" fmla="*/ 174 w 391"/>
              <a:gd name="T35" fmla="*/ 320 h 374"/>
              <a:gd name="T36" fmla="*/ 248 w 391"/>
              <a:gd name="T37" fmla="*/ 311 h 374"/>
              <a:gd name="T38" fmla="*/ 298 w 391"/>
              <a:gd name="T39" fmla="*/ 354 h 374"/>
              <a:gd name="T40" fmla="*/ 329 w 391"/>
              <a:gd name="T41" fmla="*/ 328 h 374"/>
              <a:gd name="T42" fmla="*/ 299 w 391"/>
              <a:gd name="T43" fmla="*/ 272 h 374"/>
              <a:gd name="T44" fmla="*/ 328 w 391"/>
              <a:gd name="T45" fmla="*/ 203 h 374"/>
              <a:gd name="T46" fmla="*/ 391 w 391"/>
              <a:gd name="T47" fmla="*/ 181 h 374"/>
              <a:gd name="T48" fmla="*/ 384 w 391"/>
              <a:gd name="T49" fmla="*/ 142 h 374"/>
              <a:gd name="T50" fmla="*/ 320 w 391"/>
              <a:gd name="T51" fmla="*/ 139 h 374"/>
              <a:gd name="T52" fmla="*/ 299 w 391"/>
              <a:gd name="T53" fmla="*/ 103 h 37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91" h="374">
                <a:moveTo>
                  <a:pt x="299" y="103"/>
                </a:moveTo>
                <a:cubicBezTo>
                  <a:pt x="292" y="94"/>
                  <a:pt x="284" y="86"/>
                  <a:pt x="275" y="79"/>
                </a:cubicBezTo>
                <a:cubicBezTo>
                  <a:pt x="286" y="14"/>
                  <a:pt x="286" y="14"/>
                  <a:pt x="286" y="14"/>
                </a:cubicBezTo>
                <a:cubicBezTo>
                  <a:pt x="249" y="0"/>
                  <a:pt x="249" y="0"/>
                  <a:pt x="249" y="0"/>
                </a:cubicBezTo>
                <a:cubicBezTo>
                  <a:pt x="215" y="55"/>
                  <a:pt x="215" y="55"/>
                  <a:pt x="215" y="55"/>
                </a:cubicBezTo>
                <a:cubicBezTo>
                  <a:pt x="191" y="51"/>
                  <a:pt x="165" y="54"/>
                  <a:pt x="142" y="64"/>
                </a:cubicBezTo>
                <a:cubicBezTo>
                  <a:pt x="92" y="21"/>
                  <a:pt x="92" y="21"/>
                  <a:pt x="92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91" y="103"/>
                  <a:pt x="91" y="103"/>
                  <a:pt x="91" y="103"/>
                </a:cubicBezTo>
                <a:cubicBezTo>
                  <a:pt x="75" y="123"/>
                  <a:pt x="65" y="147"/>
                  <a:pt x="62" y="172"/>
                </a:cubicBezTo>
                <a:cubicBezTo>
                  <a:pt x="0" y="194"/>
                  <a:pt x="0" y="194"/>
                  <a:pt x="0" y="194"/>
                </a:cubicBezTo>
                <a:cubicBezTo>
                  <a:pt x="6" y="233"/>
                  <a:pt x="6" y="233"/>
                  <a:pt x="6" y="233"/>
                </a:cubicBezTo>
                <a:cubicBezTo>
                  <a:pt x="70" y="235"/>
                  <a:pt x="70" y="235"/>
                  <a:pt x="70" y="235"/>
                </a:cubicBezTo>
                <a:cubicBezTo>
                  <a:pt x="75" y="248"/>
                  <a:pt x="82" y="260"/>
                  <a:pt x="91" y="272"/>
                </a:cubicBezTo>
                <a:cubicBezTo>
                  <a:pt x="98" y="281"/>
                  <a:pt x="106" y="288"/>
                  <a:pt x="115" y="295"/>
                </a:cubicBezTo>
                <a:cubicBezTo>
                  <a:pt x="103" y="360"/>
                  <a:pt x="103" y="360"/>
                  <a:pt x="103" y="360"/>
                </a:cubicBezTo>
                <a:cubicBezTo>
                  <a:pt x="140" y="374"/>
                  <a:pt x="140" y="374"/>
                  <a:pt x="140" y="374"/>
                </a:cubicBezTo>
                <a:cubicBezTo>
                  <a:pt x="174" y="320"/>
                  <a:pt x="174" y="320"/>
                  <a:pt x="174" y="320"/>
                </a:cubicBezTo>
                <a:cubicBezTo>
                  <a:pt x="199" y="324"/>
                  <a:pt x="225" y="321"/>
                  <a:pt x="248" y="311"/>
                </a:cubicBezTo>
                <a:cubicBezTo>
                  <a:pt x="298" y="354"/>
                  <a:pt x="298" y="354"/>
                  <a:pt x="298" y="354"/>
                </a:cubicBezTo>
                <a:cubicBezTo>
                  <a:pt x="329" y="328"/>
                  <a:pt x="329" y="328"/>
                  <a:pt x="329" y="328"/>
                </a:cubicBezTo>
                <a:cubicBezTo>
                  <a:pt x="299" y="272"/>
                  <a:pt x="299" y="272"/>
                  <a:pt x="299" y="272"/>
                </a:cubicBezTo>
                <a:cubicBezTo>
                  <a:pt x="316" y="252"/>
                  <a:pt x="325" y="228"/>
                  <a:pt x="328" y="203"/>
                </a:cubicBezTo>
                <a:cubicBezTo>
                  <a:pt x="391" y="181"/>
                  <a:pt x="391" y="181"/>
                  <a:pt x="391" y="181"/>
                </a:cubicBezTo>
                <a:cubicBezTo>
                  <a:pt x="384" y="142"/>
                  <a:pt x="384" y="142"/>
                  <a:pt x="384" y="142"/>
                </a:cubicBezTo>
                <a:cubicBezTo>
                  <a:pt x="320" y="139"/>
                  <a:pt x="320" y="139"/>
                  <a:pt x="320" y="139"/>
                </a:cubicBezTo>
                <a:cubicBezTo>
                  <a:pt x="315" y="127"/>
                  <a:pt x="309" y="114"/>
                  <a:pt x="299" y="103"/>
                </a:cubicBezTo>
                <a:close/>
              </a:path>
            </a:pathLst>
          </a:custGeom>
          <a:solidFill>
            <a:srgbClr val="4331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3" name="Freeform 7"/>
          <p:cNvSpPr/>
          <p:nvPr>
            <p:custDataLst>
              <p:tags r:id="rId7"/>
            </p:custDataLst>
          </p:nvPr>
        </p:nvSpPr>
        <p:spPr bwMode="auto">
          <a:xfrm>
            <a:off x="5864236" y="3895045"/>
            <a:ext cx="1220288" cy="1220789"/>
          </a:xfrm>
          <a:custGeom>
            <a:gdLst>
              <a:gd name="T0" fmla="*/ 182 w 215"/>
              <a:gd name="T1" fmla="*/ 47 h 215"/>
              <a:gd name="T2" fmla="*/ 167 w 215"/>
              <a:gd name="T3" fmla="*/ 182 h 215"/>
              <a:gd name="T4" fmla="*/ 33 w 215"/>
              <a:gd name="T5" fmla="*/ 167 h 215"/>
              <a:gd name="T6" fmla="*/ 47 w 215"/>
              <a:gd name="T7" fmla="*/ 33 h 215"/>
              <a:gd name="T8" fmla="*/ 182 w 215"/>
              <a:gd name="T9" fmla="*/ 47 h 2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215">
                <a:moveTo>
                  <a:pt x="182" y="47"/>
                </a:moveTo>
                <a:cubicBezTo>
                  <a:pt x="215" y="88"/>
                  <a:pt x="208" y="149"/>
                  <a:pt x="167" y="182"/>
                </a:cubicBezTo>
                <a:cubicBezTo>
                  <a:pt x="126" y="215"/>
                  <a:pt x="66" y="209"/>
                  <a:pt x="33" y="167"/>
                </a:cubicBezTo>
                <a:cubicBezTo>
                  <a:pt x="0" y="126"/>
                  <a:pt x="6" y="66"/>
                  <a:pt x="47" y="33"/>
                </a:cubicBezTo>
                <a:cubicBezTo>
                  <a:pt x="88" y="0"/>
                  <a:pt x="148" y="6"/>
                  <a:pt x="182" y="47"/>
                </a:cubicBezTo>
                <a:close/>
              </a:path>
            </a:pathLst>
          </a:custGeom>
          <a:solidFill>
            <a:srgbClr val="F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4" name="Freeform 8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284369" y="4294230"/>
            <a:ext cx="434912" cy="430867"/>
          </a:xfrm>
          <a:custGeom>
            <a:gdLst>
              <a:gd name="T0" fmla="*/ 10 w 77"/>
              <a:gd name="T1" fmla="*/ 2 h 76"/>
              <a:gd name="T2" fmla="*/ 15 w 77"/>
              <a:gd name="T3" fmla="*/ 2 h 76"/>
              <a:gd name="T4" fmla="*/ 12 w 77"/>
              <a:gd name="T5" fmla="*/ 14 h 76"/>
              <a:gd name="T6" fmla="*/ 50 w 77"/>
              <a:gd name="T7" fmla="*/ 14 h 76"/>
              <a:gd name="T8" fmla="*/ 53 w 77"/>
              <a:gd name="T9" fmla="*/ 2 h 76"/>
              <a:gd name="T10" fmla="*/ 48 w 77"/>
              <a:gd name="T11" fmla="*/ 2 h 76"/>
              <a:gd name="T12" fmla="*/ 50 w 77"/>
              <a:gd name="T13" fmla="*/ 14 h 76"/>
              <a:gd name="T14" fmla="*/ 57 w 77"/>
              <a:gd name="T15" fmla="*/ 76 h 76"/>
              <a:gd name="T16" fmla="*/ 57 w 77"/>
              <a:gd name="T17" fmla="*/ 38 h 76"/>
              <a:gd name="T18" fmla="*/ 72 w 77"/>
              <a:gd name="T19" fmla="*/ 57 h 76"/>
              <a:gd name="T20" fmla="*/ 43 w 77"/>
              <a:gd name="T21" fmla="*/ 57 h 76"/>
              <a:gd name="T22" fmla="*/ 72 w 77"/>
              <a:gd name="T23" fmla="*/ 57 h 76"/>
              <a:gd name="T24" fmla="*/ 10 w 77"/>
              <a:gd name="T25" fmla="*/ 28 h 76"/>
              <a:gd name="T26" fmla="*/ 19 w 77"/>
              <a:gd name="T27" fmla="*/ 38 h 76"/>
              <a:gd name="T28" fmla="*/ 10 w 77"/>
              <a:gd name="T29" fmla="*/ 52 h 76"/>
              <a:gd name="T30" fmla="*/ 19 w 77"/>
              <a:gd name="T31" fmla="*/ 43 h 76"/>
              <a:gd name="T32" fmla="*/ 10 w 77"/>
              <a:gd name="T33" fmla="*/ 52 h 76"/>
              <a:gd name="T34" fmla="*/ 34 w 77"/>
              <a:gd name="T35" fmla="*/ 38 h 76"/>
              <a:gd name="T36" fmla="*/ 24 w 77"/>
              <a:gd name="T37" fmla="*/ 28 h 76"/>
              <a:gd name="T38" fmla="*/ 24 w 77"/>
              <a:gd name="T39" fmla="*/ 52 h 76"/>
              <a:gd name="T40" fmla="*/ 34 w 77"/>
              <a:gd name="T41" fmla="*/ 43 h 76"/>
              <a:gd name="T42" fmla="*/ 24 w 77"/>
              <a:gd name="T43" fmla="*/ 52 h 76"/>
              <a:gd name="T44" fmla="*/ 5 w 77"/>
              <a:gd name="T45" fmla="*/ 24 h 76"/>
              <a:gd name="T46" fmla="*/ 57 w 77"/>
              <a:gd name="T47" fmla="*/ 33 h 76"/>
              <a:gd name="T48" fmla="*/ 62 w 77"/>
              <a:gd name="T49" fmla="*/ 15 h 76"/>
              <a:gd name="T50" fmla="*/ 55 w 77"/>
              <a:gd name="T51" fmla="*/ 9 h 76"/>
              <a:gd name="T52" fmla="*/ 50 w 77"/>
              <a:gd name="T53" fmla="*/ 17 h 76"/>
              <a:gd name="T54" fmla="*/ 46 w 77"/>
              <a:gd name="T55" fmla="*/ 9 h 76"/>
              <a:gd name="T56" fmla="*/ 17 w 77"/>
              <a:gd name="T57" fmla="*/ 12 h 76"/>
              <a:gd name="T58" fmla="*/ 7 w 77"/>
              <a:gd name="T59" fmla="*/ 12 h 76"/>
              <a:gd name="T60" fmla="*/ 5 w 77"/>
              <a:gd name="T61" fmla="*/ 9 h 76"/>
              <a:gd name="T62" fmla="*/ 0 w 77"/>
              <a:gd name="T63" fmla="*/ 57 h 76"/>
              <a:gd name="T64" fmla="*/ 34 w 77"/>
              <a:gd name="T65" fmla="*/ 62 h 76"/>
              <a:gd name="T66" fmla="*/ 5 w 77"/>
              <a:gd name="T67" fmla="*/ 57 h 76"/>
              <a:gd name="T68" fmla="*/ 48 w 77"/>
              <a:gd name="T69" fmla="*/ 38 h 76"/>
              <a:gd name="T70" fmla="*/ 38 w 77"/>
              <a:gd name="T71" fmla="*/ 28 h 76"/>
              <a:gd name="T72" fmla="*/ 48 w 77"/>
              <a:gd name="T73" fmla="*/ 38 h 76"/>
              <a:gd name="T74" fmla="*/ 57 w 77"/>
              <a:gd name="T75" fmla="*/ 57 h 76"/>
              <a:gd name="T76" fmla="*/ 55 w 77"/>
              <a:gd name="T77" fmla="*/ 48 h 76"/>
              <a:gd name="T78" fmla="*/ 53 w 77"/>
              <a:gd name="T79" fmla="*/ 59 h 76"/>
              <a:gd name="T80" fmla="*/ 65 w 77"/>
              <a:gd name="T81" fmla="*/ 62 h 76"/>
              <a:gd name="T82" fmla="*/ 65 w 77"/>
              <a:gd name="T83" fmla="*/ 57 h 7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" h="76">
                <a:moveTo>
                  <a:pt x="10" y="12"/>
                </a:moveTo>
                <a:cubicBezTo>
                  <a:pt x="10" y="2"/>
                  <a:pt x="10" y="2"/>
                  <a:pt x="10" y="2"/>
                </a:cubicBezTo>
                <a:cubicBezTo>
                  <a:pt x="10" y="1"/>
                  <a:pt x="11" y="0"/>
                  <a:pt x="12" y="0"/>
                </a:cubicBezTo>
                <a:cubicBezTo>
                  <a:pt x="13" y="0"/>
                  <a:pt x="15" y="1"/>
                  <a:pt x="15" y="2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3"/>
                  <a:pt x="13" y="14"/>
                  <a:pt x="12" y="14"/>
                </a:cubicBezTo>
                <a:cubicBezTo>
                  <a:pt x="11" y="14"/>
                  <a:pt x="10" y="13"/>
                  <a:pt x="10" y="12"/>
                </a:cubicBezTo>
                <a:close/>
                <a:moveTo>
                  <a:pt x="50" y="14"/>
                </a:moveTo>
                <a:cubicBezTo>
                  <a:pt x="52" y="14"/>
                  <a:pt x="53" y="13"/>
                  <a:pt x="53" y="12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1"/>
                  <a:pt x="52" y="0"/>
                  <a:pt x="50" y="0"/>
                </a:cubicBezTo>
                <a:cubicBezTo>
                  <a:pt x="49" y="0"/>
                  <a:pt x="48" y="1"/>
                  <a:pt x="48" y="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3"/>
                  <a:pt x="49" y="14"/>
                  <a:pt x="50" y="14"/>
                </a:cubicBezTo>
                <a:close/>
                <a:moveTo>
                  <a:pt x="77" y="57"/>
                </a:moveTo>
                <a:cubicBezTo>
                  <a:pt x="77" y="68"/>
                  <a:pt x="68" y="76"/>
                  <a:pt x="57" y="76"/>
                </a:cubicBezTo>
                <a:cubicBezTo>
                  <a:pt x="47" y="76"/>
                  <a:pt x="38" y="68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68" y="38"/>
                  <a:pt x="77" y="47"/>
                  <a:pt x="77" y="57"/>
                </a:cubicBezTo>
                <a:close/>
                <a:moveTo>
                  <a:pt x="72" y="57"/>
                </a:moveTo>
                <a:cubicBezTo>
                  <a:pt x="72" y="49"/>
                  <a:pt x="65" y="43"/>
                  <a:pt x="57" y="43"/>
                </a:cubicBezTo>
                <a:cubicBezTo>
                  <a:pt x="50" y="43"/>
                  <a:pt x="43" y="49"/>
                  <a:pt x="43" y="57"/>
                </a:cubicBezTo>
                <a:cubicBezTo>
                  <a:pt x="43" y="65"/>
                  <a:pt x="50" y="71"/>
                  <a:pt x="57" y="71"/>
                </a:cubicBezTo>
                <a:cubicBezTo>
                  <a:pt x="65" y="71"/>
                  <a:pt x="72" y="65"/>
                  <a:pt x="72" y="57"/>
                </a:cubicBezTo>
                <a:close/>
                <a:moveTo>
                  <a:pt x="19" y="28"/>
                </a:moveTo>
                <a:cubicBezTo>
                  <a:pt x="10" y="28"/>
                  <a:pt x="10" y="28"/>
                  <a:pt x="10" y="28"/>
                </a:cubicBezTo>
                <a:cubicBezTo>
                  <a:pt x="10" y="38"/>
                  <a:pt x="10" y="38"/>
                  <a:pt x="10" y="38"/>
                </a:cubicBezTo>
                <a:cubicBezTo>
                  <a:pt x="19" y="38"/>
                  <a:pt x="19" y="38"/>
                  <a:pt x="19" y="38"/>
                </a:cubicBezTo>
                <a:lnTo>
                  <a:pt x="19" y="28"/>
                </a:lnTo>
                <a:close/>
                <a:moveTo>
                  <a:pt x="10" y="52"/>
                </a:moveTo>
                <a:cubicBezTo>
                  <a:pt x="19" y="52"/>
                  <a:pt x="19" y="52"/>
                  <a:pt x="19" y="52"/>
                </a:cubicBezTo>
                <a:cubicBezTo>
                  <a:pt x="19" y="43"/>
                  <a:pt x="19" y="43"/>
                  <a:pt x="19" y="43"/>
                </a:cubicBezTo>
                <a:cubicBezTo>
                  <a:pt x="10" y="43"/>
                  <a:pt x="10" y="43"/>
                  <a:pt x="10" y="43"/>
                </a:cubicBezTo>
                <a:lnTo>
                  <a:pt x="10" y="52"/>
                </a:lnTo>
                <a:close/>
                <a:moveTo>
                  <a:pt x="24" y="38"/>
                </a:moveTo>
                <a:cubicBezTo>
                  <a:pt x="34" y="38"/>
                  <a:pt x="34" y="38"/>
                  <a:pt x="34" y="38"/>
                </a:cubicBezTo>
                <a:cubicBezTo>
                  <a:pt x="34" y="28"/>
                  <a:pt x="34" y="28"/>
                  <a:pt x="34" y="28"/>
                </a:cubicBezTo>
                <a:cubicBezTo>
                  <a:pt x="24" y="28"/>
                  <a:pt x="24" y="28"/>
                  <a:pt x="24" y="28"/>
                </a:cubicBezTo>
                <a:lnTo>
                  <a:pt x="24" y="38"/>
                </a:lnTo>
                <a:close/>
                <a:moveTo>
                  <a:pt x="24" y="52"/>
                </a:moveTo>
                <a:cubicBezTo>
                  <a:pt x="34" y="52"/>
                  <a:pt x="34" y="52"/>
                  <a:pt x="34" y="52"/>
                </a:cubicBezTo>
                <a:cubicBezTo>
                  <a:pt x="34" y="43"/>
                  <a:pt x="34" y="43"/>
                  <a:pt x="34" y="43"/>
                </a:cubicBezTo>
                <a:cubicBezTo>
                  <a:pt x="24" y="43"/>
                  <a:pt x="24" y="43"/>
                  <a:pt x="24" y="43"/>
                </a:cubicBezTo>
                <a:lnTo>
                  <a:pt x="24" y="52"/>
                </a:lnTo>
                <a:close/>
                <a:moveTo>
                  <a:pt x="5" y="57"/>
                </a:moveTo>
                <a:cubicBezTo>
                  <a:pt x="5" y="24"/>
                  <a:pt x="5" y="24"/>
                  <a:pt x="5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33"/>
                  <a:pt x="57" y="33"/>
                  <a:pt x="57" y="33"/>
                </a:cubicBezTo>
                <a:cubicBezTo>
                  <a:pt x="62" y="33"/>
                  <a:pt x="62" y="33"/>
                  <a:pt x="62" y="33"/>
                </a:cubicBezTo>
                <a:cubicBezTo>
                  <a:pt x="62" y="15"/>
                  <a:pt x="62" y="15"/>
                  <a:pt x="62" y="15"/>
                </a:cubicBezTo>
                <a:cubicBezTo>
                  <a:pt x="62" y="12"/>
                  <a:pt x="60" y="9"/>
                  <a:pt x="57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12"/>
                  <a:pt x="55" y="12"/>
                  <a:pt x="55" y="12"/>
                </a:cubicBezTo>
                <a:cubicBezTo>
                  <a:pt x="55" y="14"/>
                  <a:pt x="53" y="17"/>
                  <a:pt x="50" y="17"/>
                </a:cubicBezTo>
                <a:cubicBezTo>
                  <a:pt x="48" y="17"/>
                  <a:pt x="46" y="14"/>
                  <a:pt x="46" y="12"/>
                </a:cubicBezTo>
                <a:cubicBezTo>
                  <a:pt x="46" y="9"/>
                  <a:pt x="46" y="9"/>
                  <a:pt x="46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4"/>
                  <a:pt x="15" y="17"/>
                  <a:pt x="12" y="17"/>
                </a:cubicBezTo>
                <a:cubicBezTo>
                  <a:pt x="10" y="17"/>
                  <a:pt x="7" y="14"/>
                  <a:pt x="7" y="12"/>
                </a:cubicBezTo>
                <a:cubicBezTo>
                  <a:pt x="7" y="9"/>
                  <a:pt x="7" y="9"/>
                  <a:pt x="7" y="9"/>
                </a:cubicBezTo>
                <a:cubicBezTo>
                  <a:pt x="5" y="9"/>
                  <a:pt x="5" y="9"/>
                  <a:pt x="5" y="9"/>
                </a:cubicBezTo>
                <a:cubicBezTo>
                  <a:pt x="3" y="9"/>
                  <a:pt x="0" y="12"/>
                  <a:pt x="0" y="1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9"/>
                  <a:pt x="3" y="62"/>
                  <a:pt x="5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57"/>
                  <a:pt x="34" y="57"/>
                  <a:pt x="3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lose/>
                <a:moveTo>
                  <a:pt x="48" y="38"/>
                </a:moveTo>
                <a:cubicBezTo>
                  <a:pt x="48" y="28"/>
                  <a:pt x="48" y="28"/>
                  <a:pt x="48" y="28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38"/>
                  <a:pt x="38" y="38"/>
                  <a:pt x="38" y="38"/>
                </a:cubicBezTo>
                <a:lnTo>
                  <a:pt x="48" y="38"/>
                </a:lnTo>
                <a:close/>
                <a:moveTo>
                  <a:pt x="65" y="57"/>
                </a:moveTo>
                <a:cubicBezTo>
                  <a:pt x="57" y="57"/>
                  <a:pt x="57" y="57"/>
                  <a:pt x="57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49"/>
                  <a:pt x="56" y="48"/>
                  <a:pt x="55" y="48"/>
                </a:cubicBezTo>
                <a:cubicBezTo>
                  <a:pt x="54" y="48"/>
                  <a:pt x="53" y="49"/>
                  <a:pt x="53" y="50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61"/>
                  <a:pt x="54" y="62"/>
                  <a:pt x="5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6" y="62"/>
                  <a:pt x="67" y="61"/>
                  <a:pt x="67" y="59"/>
                </a:cubicBezTo>
                <a:cubicBezTo>
                  <a:pt x="67" y="58"/>
                  <a:pt x="66" y="57"/>
                  <a:pt x="65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6" name="Freeform 10"/>
          <p:cNvSpPr/>
          <p:nvPr>
            <p:custDataLst>
              <p:tags r:id="rId9"/>
            </p:custDataLst>
          </p:nvPr>
        </p:nvSpPr>
        <p:spPr bwMode="auto">
          <a:xfrm>
            <a:off x="4171035" y="2982622"/>
            <a:ext cx="1429300" cy="1541827"/>
          </a:xfrm>
          <a:custGeom>
            <a:gdLst>
              <a:gd name="T0" fmla="*/ 220 w 252"/>
              <a:gd name="T1" fmla="*/ 136 h 272"/>
              <a:gd name="T2" fmla="*/ 217 w 252"/>
              <a:gd name="T3" fmla="*/ 112 h 272"/>
              <a:gd name="T4" fmla="*/ 252 w 252"/>
              <a:gd name="T5" fmla="*/ 82 h 272"/>
              <a:gd name="T6" fmla="*/ 238 w 252"/>
              <a:gd name="T7" fmla="*/ 58 h 272"/>
              <a:gd name="T8" fmla="*/ 195 w 252"/>
              <a:gd name="T9" fmla="*/ 73 h 272"/>
              <a:gd name="T10" fmla="*/ 151 w 252"/>
              <a:gd name="T11" fmla="*/ 45 h 272"/>
              <a:gd name="T12" fmla="*/ 143 w 252"/>
              <a:gd name="T13" fmla="*/ 0 h 272"/>
              <a:gd name="T14" fmla="*/ 115 w 252"/>
              <a:gd name="T15" fmla="*/ 0 h 272"/>
              <a:gd name="T16" fmla="*/ 106 w 252"/>
              <a:gd name="T17" fmla="*/ 44 h 272"/>
              <a:gd name="T18" fmla="*/ 60 w 252"/>
              <a:gd name="T19" fmla="*/ 69 h 272"/>
              <a:gd name="T20" fmla="*/ 17 w 252"/>
              <a:gd name="T21" fmla="*/ 53 h 272"/>
              <a:gd name="T22" fmla="*/ 3 w 252"/>
              <a:gd name="T23" fmla="*/ 78 h 272"/>
              <a:gd name="T24" fmla="*/ 37 w 252"/>
              <a:gd name="T25" fmla="*/ 107 h 272"/>
              <a:gd name="T26" fmla="*/ 32 w 252"/>
              <a:gd name="T27" fmla="*/ 136 h 272"/>
              <a:gd name="T28" fmla="*/ 35 w 252"/>
              <a:gd name="T29" fmla="*/ 159 h 272"/>
              <a:gd name="T30" fmla="*/ 0 w 252"/>
              <a:gd name="T31" fmla="*/ 189 h 272"/>
              <a:gd name="T32" fmla="*/ 14 w 252"/>
              <a:gd name="T33" fmla="*/ 214 h 272"/>
              <a:gd name="T34" fmla="*/ 56 w 252"/>
              <a:gd name="T35" fmla="*/ 199 h 272"/>
              <a:gd name="T36" fmla="*/ 101 w 252"/>
              <a:gd name="T37" fmla="*/ 227 h 272"/>
              <a:gd name="T38" fmla="*/ 109 w 252"/>
              <a:gd name="T39" fmla="*/ 272 h 272"/>
              <a:gd name="T40" fmla="*/ 137 w 252"/>
              <a:gd name="T41" fmla="*/ 272 h 272"/>
              <a:gd name="T42" fmla="*/ 146 w 252"/>
              <a:gd name="T43" fmla="*/ 228 h 272"/>
              <a:gd name="T44" fmla="*/ 192 w 252"/>
              <a:gd name="T45" fmla="*/ 203 h 272"/>
              <a:gd name="T46" fmla="*/ 235 w 252"/>
              <a:gd name="T47" fmla="*/ 219 h 272"/>
              <a:gd name="T48" fmla="*/ 249 w 252"/>
              <a:gd name="T49" fmla="*/ 194 h 272"/>
              <a:gd name="T50" fmla="*/ 215 w 252"/>
              <a:gd name="T51" fmla="*/ 165 h 272"/>
              <a:gd name="T52" fmla="*/ 220 w 252"/>
              <a:gd name="T53" fmla="*/ 136 h 27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51" h="272">
                <a:moveTo>
                  <a:pt x="220" y="136"/>
                </a:moveTo>
                <a:cubicBezTo>
                  <a:pt x="220" y="128"/>
                  <a:pt x="219" y="120"/>
                  <a:pt x="217" y="112"/>
                </a:cubicBezTo>
                <a:cubicBezTo>
                  <a:pt x="252" y="82"/>
                  <a:pt x="252" y="82"/>
                  <a:pt x="252" y="82"/>
                </a:cubicBezTo>
                <a:cubicBezTo>
                  <a:pt x="238" y="58"/>
                  <a:pt x="238" y="58"/>
                  <a:pt x="238" y="58"/>
                </a:cubicBezTo>
                <a:cubicBezTo>
                  <a:pt x="195" y="73"/>
                  <a:pt x="195" y="73"/>
                  <a:pt x="195" y="73"/>
                </a:cubicBezTo>
                <a:cubicBezTo>
                  <a:pt x="184" y="60"/>
                  <a:pt x="168" y="50"/>
                  <a:pt x="151" y="45"/>
                </a:cubicBezTo>
                <a:cubicBezTo>
                  <a:pt x="143" y="0"/>
                  <a:pt x="143" y="0"/>
                  <a:pt x="143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89" y="48"/>
                  <a:pt x="73" y="57"/>
                  <a:pt x="60" y="69"/>
                </a:cubicBezTo>
                <a:cubicBezTo>
                  <a:pt x="17" y="53"/>
                  <a:pt x="17" y="53"/>
                  <a:pt x="17" y="53"/>
                </a:cubicBezTo>
                <a:cubicBezTo>
                  <a:pt x="3" y="78"/>
                  <a:pt x="3" y="78"/>
                  <a:pt x="3" y="78"/>
                </a:cubicBezTo>
                <a:cubicBezTo>
                  <a:pt x="37" y="107"/>
                  <a:pt x="37" y="107"/>
                  <a:pt x="37" y="107"/>
                </a:cubicBezTo>
                <a:cubicBezTo>
                  <a:pt x="34" y="116"/>
                  <a:pt x="32" y="126"/>
                  <a:pt x="32" y="136"/>
                </a:cubicBezTo>
                <a:cubicBezTo>
                  <a:pt x="32" y="144"/>
                  <a:pt x="33" y="152"/>
                  <a:pt x="35" y="159"/>
                </a:cubicBezTo>
                <a:cubicBezTo>
                  <a:pt x="0" y="189"/>
                  <a:pt x="0" y="189"/>
                  <a:pt x="0" y="189"/>
                </a:cubicBezTo>
                <a:cubicBezTo>
                  <a:pt x="14" y="214"/>
                  <a:pt x="14" y="214"/>
                  <a:pt x="14" y="214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68" y="212"/>
                  <a:pt x="83" y="222"/>
                  <a:pt x="101" y="227"/>
                </a:cubicBezTo>
                <a:cubicBezTo>
                  <a:pt x="109" y="272"/>
                  <a:pt x="109" y="272"/>
                  <a:pt x="109" y="272"/>
                </a:cubicBezTo>
                <a:cubicBezTo>
                  <a:pt x="137" y="272"/>
                  <a:pt x="137" y="272"/>
                  <a:pt x="137" y="272"/>
                </a:cubicBezTo>
                <a:cubicBezTo>
                  <a:pt x="146" y="228"/>
                  <a:pt x="146" y="228"/>
                  <a:pt x="146" y="228"/>
                </a:cubicBezTo>
                <a:cubicBezTo>
                  <a:pt x="163" y="224"/>
                  <a:pt x="179" y="215"/>
                  <a:pt x="192" y="203"/>
                </a:cubicBezTo>
                <a:cubicBezTo>
                  <a:pt x="235" y="219"/>
                  <a:pt x="235" y="219"/>
                  <a:pt x="235" y="219"/>
                </a:cubicBezTo>
                <a:cubicBezTo>
                  <a:pt x="249" y="194"/>
                  <a:pt x="249" y="194"/>
                  <a:pt x="249" y="194"/>
                </a:cubicBezTo>
                <a:cubicBezTo>
                  <a:pt x="215" y="165"/>
                  <a:pt x="215" y="165"/>
                  <a:pt x="215" y="165"/>
                </a:cubicBezTo>
                <a:cubicBezTo>
                  <a:pt x="218" y="156"/>
                  <a:pt x="220" y="146"/>
                  <a:pt x="220" y="136"/>
                </a:cubicBezTo>
                <a:close/>
              </a:path>
            </a:pathLst>
          </a:custGeom>
          <a:solidFill>
            <a:srgbClr val="4331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7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504608" y="3373358"/>
            <a:ext cx="762152" cy="760353"/>
          </a:xfrm>
          <a:prstGeom prst="ellipse">
            <a:avLst/>
          </a:prstGeom>
          <a:solidFill>
            <a:srgbClr val="F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68" name="Freeform 12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4766400" y="3616249"/>
            <a:ext cx="238568" cy="274572"/>
          </a:xfrm>
          <a:custGeom>
            <a:gdLst>
              <a:gd name="T0" fmla="*/ 39 w 42"/>
              <a:gd name="T1" fmla="*/ 0 h 48"/>
              <a:gd name="T2" fmla="*/ 3 w 42"/>
              <a:gd name="T3" fmla="*/ 0 h 48"/>
              <a:gd name="T4" fmla="*/ 0 w 42"/>
              <a:gd name="T5" fmla="*/ 3 h 48"/>
              <a:gd name="T6" fmla="*/ 0 w 42"/>
              <a:gd name="T7" fmla="*/ 45 h 48"/>
              <a:gd name="T8" fmla="*/ 3 w 42"/>
              <a:gd name="T9" fmla="*/ 48 h 48"/>
              <a:gd name="T10" fmla="*/ 39 w 42"/>
              <a:gd name="T11" fmla="*/ 48 h 48"/>
              <a:gd name="T12" fmla="*/ 42 w 42"/>
              <a:gd name="T13" fmla="*/ 45 h 48"/>
              <a:gd name="T14" fmla="*/ 42 w 42"/>
              <a:gd name="T15" fmla="*/ 3 h 48"/>
              <a:gd name="T16" fmla="*/ 39 w 42"/>
              <a:gd name="T17" fmla="*/ 0 h 48"/>
              <a:gd name="T18" fmla="*/ 6 w 42"/>
              <a:gd name="T19" fmla="*/ 3 h 48"/>
              <a:gd name="T20" fmla="*/ 9 w 42"/>
              <a:gd name="T21" fmla="*/ 6 h 48"/>
              <a:gd name="T22" fmla="*/ 6 w 42"/>
              <a:gd name="T23" fmla="*/ 9 h 48"/>
              <a:gd name="T24" fmla="*/ 3 w 42"/>
              <a:gd name="T25" fmla="*/ 6 h 48"/>
              <a:gd name="T26" fmla="*/ 6 w 42"/>
              <a:gd name="T27" fmla="*/ 3 h 48"/>
              <a:gd name="T28" fmla="*/ 39 w 42"/>
              <a:gd name="T29" fmla="*/ 45 h 48"/>
              <a:gd name="T30" fmla="*/ 3 w 42"/>
              <a:gd name="T31" fmla="*/ 45 h 48"/>
              <a:gd name="T32" fmla="*/ 3 w 42"/>
              <a:gd name="T33" fmla="*/ 12 h 48"/>
              <a:gd name="T34" fmla="*/ 39 w 42"/>
              <a:gd name="T35" fmla="*/ 12 h 48"/>
              <a:gd name="T36" fmla="*/ 39 w 42"/>
              <a:gd name="T37" fmla="*/ 45 h 48"/>
              <a:gd name="T38" fmla="*/ 36 w 42"/>
              <a:gd name="T39" fmla="*/ 9 h 48"/>
              <a:gd name="T40" fmla="*/ 33 w 42"/>
              <a:gd name="T41" fmla="*/ 6 h 48"/>
              <a:gd name="T42" fmla="*/ 36 w 42"/>
              <a:gd name="T43" fmla="*/ 3 h 48"/>
              <a:gd name="T44" fmla="*/ 39 w 42"/>
              <a:gd name="T45" fmla="*/ 6 h 48"/>
              <a:gd name="T46" fmla="*/ 36 w 42"/>
              <a:gd name="T47" fmla="*/ 9 h 48"/>
              <a:gd name="T48" fmla="*/ 6 w 42"/>
              <a:gd name="T49" fmla="*/ 20 h 48"/>
              <a:gd name="T50" fmla="*/ 8 w 42"/>
              <a:gd name="T51" fmla="*/ 18 h 48"/>
              <a:gd name="T52" fmla="*/ 34 w 42"/>
              <a:gd name="T53" fmla="*/ 18 h 48"/>
              <a:gd name="T54" fmla="*/ 36 w 42"/>
              <a:gd name="T55" fmla="*/ 20 h 48"/>
              <a:gd name="T56" fmla="*/ 34 w 42"/>
              <a:gd name="T57" fmla="*/ 21 h 48"/>
              <a:gd name="T58" fmla="*/ 8 w 42"/>
              <a:gd name="T59" fmla="*/ 21 h 48"/>
              <a:gd name="T60" fmla="*/ 6 w 42"/>
              <a:gd name="T61" fmla="*/ 20 h 48"/>
              <a:gd name="T62" fmla="*/ 6 w 42"/>
              <a:gd name="T63" fmla="*/ 28 h 48"/>
              <a:gd name="T64" fmla="*/ 8 w 42"/>
              <a:gd name="T65" fmla="*/ 27 h 48"/>
              <a:gd name="T66" fmla="*/ 34 w 42"/>
              <a:gd name="T67" fmla="*/ 27 h 48"/>
              <a:gd name="T68" fmla="*/ 36 w 42"/>
              <a:gd name="T69" fmla="*/ 28 h 48"/>
              <a:gd name="T70" fmla="*/ 34 w 42"/>
              <a:gd name="T71" fmla="*/ 30 h 48"/>
              <a:gd name="T72" fmla="*/ 8 w 42"/>
              <a:gd name="T73" fmla="*/ 30 h 48"/>
              <a:gd name="T74" fmla="*/ 6 w 42"/>
              <a:gd name="T75" fmla="*/ 28 h 48"/>
              <a:gd name="T76" fmla="*/ 6 w 42"/>
              <a:gd name="T77" fmla="*/ 37 h 48"/>
              <a:gd name="T78" fmla="*/ 8 w 42"/>
              <a:gd name="T79" fmla="*/ 36 h 48"/>
              <a:gd name="T80" fmla="*/ 34 w 42"/>
              <a:gd name="T81" fmla="*/ 36 h 48"/>
              <a:gd name="T82" fmla="*/ 36 w 42"/>
              <a:gd name="T83" fmla="*/ 37 h 48"/>
              <a:gd name="T84" fmla="*/ 34 w 42"/>
              <a:gd name="T85" fmla="*/ 39 h 48"/>
              <a:gd name="T86" fmla="*/ 8 w 42"/>
              <a:gd name="T87" fmla="*/ 39 h 48"/>
              <a:gd name="T88" fmla="*/ 6 w 42"/>
              <a:gd name="T89" fmla="*/ 37 h 4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2" h="48">
                <a:moveTo>
                  <a:pt x="39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7"/>
                  <a:pt x="1" y="48"/>
                  <a:pt x="3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41" y="48"/>
                  <a:pt x="42" y="47"/>
                  <a:pt x="42" y="45"/>
                </a:cubicBezTo>
                <a:cubicBezTo>
                  <a:pt x="42" y="3"/>
                  <a:pt x="42" y="3"/>
                  <a:pt x="42" y="3"/>
                </a:cubicBezTo>
                <a:cubicBezTo>
                  <a:pt x="42" y="1"/>
                  <a:pt x="41" y="0"/>
                  <a:pt x="39" y="0"/>
                </a:cubicBezTo>
                <a:close/>
                <a:moveTo>
                  <a:pt x="6" y="3"/>
                </a:moveTo>
                <a:cubicBezTo>
                  <a:pt x="8" y="3"/>
                  <a:pt x="9" y="4"/>
                  <a:pt x="9" y="6"/>
                </a:cubicBezTo>
                <a:cubicBezTo>
                  <a:pt x="9" y="8"/>
                  <a:pt x="8" y="9"/>
                  <a:pt x="6" y="9"/>
                </a:cubicBezTo>
                <a:cubicBezTo>
                  <a:pt x="4" y="9"/>
                  <a:pt x="3" y="8"/>
                  <a:pt x="3" y="6"/>
                </a:cubicBezTo>
                <a:cubicBezTo>
                  <a:pt x="3" y="4"/>
                  <a:pt x="4" y="3"/>
                  <a:pt x="6" y="3"/>
                </a:cubicBezTo>
                <a:close/>
                <a:moveTo>
                  <a:pt x="39" y="45"/>
                </a:moveTo>
                <a:cubicBezTo>
                  <a:pt x="3" y="45"/>
                  <a:pt x="3" y="45"/>
                  <a:pt x="3" y="45"/>
                </a:cubicBezTo>
                <a:cubicBezTo>
                  <a:pt x="3" y="12"/>
                  <a:pt x="3" y="12"/>
                  <a:pt x="3" y="12"/>
                </a:cubicBezTo>
                <a:cubicBezTo>
                  <a:pt x="39" y="12"/>
                  <a:pt x="39" y="12"/>
                  <a:pt x="39" y="12"/>
                </a:cubicBezTo>
                <a:lnTo>
                  <a:pt x="39" y="45"/>
                </a:lnTo>
                <a:close/>
                <a:moveTo>
                  <a:pt x="36" y="9"/>
                </a:moveTo>
                <a:cubicBezTo>
                  <a:pt x="34" y="9"/>
                  <a:pt x="33" y="8"/>
                  <a:pt x="33" y="6"/>
                </a:cubicBezTo>
                <a:cubicBezTo>
                  <a:pt x="33" y="4"/>
                  <a:pt x="34" y="3"/>
                  <a:pt x="36" y="3"/>
                </a:cubicBezTo>
                <a:cubicBezTo>
                  <a:pt x="38" y="3"/>
                  <a:pt x="39" y="4"/>
                  <a:pt x="39" y="6"/>
                </a:cubicBezTo>
                <a:cubicBezTo>
                  <a:pt x="39" y="8"/>
                  <a:pt x="38" y="9"/>
                  <a:pt x="36" y="9"/>
                </a:cubicBezTo>
                <a:close/>
                <a:moveTo>
                  <a:pt x="6" y="20"/>
                </a:moveTo>
                <a:cubicBezTo>
                  <a:pt x="6" y="19"/>
                  <a:pt x="7" y="18"/>
                  <a:pt x="8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5" y="18"/>
                  <a:pt x="36" y="19"/>
                  <a:pt x="36" y="20"/>
                </a:cubicBezTo>
                <a:cubicBezTo>
                  <a:pt x="36" y="20"/>
                  <a:pt x="35" y="21"/>
                  <a:pt x="34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7" y="21"/>
                  <a:pt x="6" y="20"/>
                  <a:pt x="6" y="20"/>
                </a:cubicBezTo>
                <a:close/>
                <a:moveTo>
                  <a:pt x="6" y="28"/>
                </a:moveTo>
                <a:cubicBezTo>
                  <a:pt x="6" y="28"/>
                  <a:pt x="7" y="27"/>
                  <a:pt x="8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5" y="27"/>
                  <a:pt x="36" y="28"/>
                  <a:pt x="36" y="28"/>
                </a:cubicBezTo>
                <a:cubicBezTo>
                  <a:pt x="36" y="29"/>
                  <a:pt x="35" y="30"/>
                  <a:pt x="34" y="30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30"/>
                  <a:pt x="6" y="29"/>
                  <a:pt x="6" y="28"/>
                </a:cubicBezTo>
                <a:close/>
                <a:moveTo>
                  <a:pt x="6" y="37"/>
                </a:moveTo>
                <a:cubicBezTo>
                  <a:pt x="6" y="37"/>
                  <a:pt x="7" y="36"/>
                  <a:pt x="8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5" y="36"/>
                  <a:pt x="36" y="37"/>
                  <a:pt x="36" y="37"/>
                </a:cubicBezTo>
                <a:cubicBezTo>
                  <a:pt x="36" y="38"/>
                  <a:pt x="35" y="39"/>
                  <a:pt x="34" y="39"/>
                </a:cubicBezTo>
                <a:cubicBezTo>
                  <a:pt x="8" y="39"/>
                  <a:pt x="8" y="39"/>
                  <a:pt x="8" y="39"/>
                </a:cubicBezTo>
                <a:cubicBezTo>
                  <a:pt x="7" y="39"/>
                  <a:pt x="6" y="38"/>
                  <a:pt x="6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777" tIns="46684" rIns="89777" bIns="46684" anchor="ctr" anchorCtr="0">
            <a:normAutofit lnSpcReduction="20000"/>
          </a:bodyPr>
          <a:lstStyle/>
          <a:p>
            <a:endParaRPr lang="zh-CN" altLang="en-US" sz="1265"/>
          </a:p>
        </p:txBody>
      </p:sp>
      <p:sp>
        <p:nvSpPr>
          <p:cNvPr id="19470" name="Freeform 14"/>
          <p:cNvSpPr/>
          <p:nvPr>
            <p:custDataLst>
              <p:tags r:id="rId12"/>
            </p:custDataLst>
          </p:nvPr>
        </p:nvSpPr>
        <p:spPr bwMode="auto">
          <a:xfrm>
            <a:off x="5066192" y="1812524"/>
            <a:ext cx="1530639" cy="1533379"/>
          </a:xfrm>
          <a:custGeom>
            <a:gdLst>
              <a:gd name="T0" fmla="*/ 225 w 270"/>
              <a:gd name="T1" fmla="*/ 108 h 270"/>
              <a:gd name="T2" fmla="*/ 215 w 270"/>
              <a:gd name="T3" fmla="*/ 86 h 270"/>
              <a:gd name="T4" fmla="*/ 240 w 270"/>
              <a:gd name="T5" fmla="*/ 47 h 270"/>
              <a:gd name="T6" fmla="*/ 220 w 270"/>
              <a:gd name="T7" fmla="*/ 28 h 270"/>
              <a:gd name="T8" fmla="*/ 183 w 270"/>
              <a:gd name="T9" fmla="*/ 54 h 270"/>
              <a:gd name="T10" fmla="*/ 134 w 270"/>
              <a:gd name="T11" fmla="*/ 41 h 270"/>
              <a:gd name="T12" fmla="*/ 113 w 270"/>
              <a:gd name="T13" fmla="*/ 0 h 270"/>
              <a:gd name="T14" fmla="*/ 86 w 270"/>
              <a:gd name="T15" fmla="*/ 8 h 270"/>
              <a:gd name="T16" fmla="*/ 90 w 270"/>
              <a:gd name="T17" fmla="*/ 53 h 270"/>
              <a:gd name="T18" fmla="*/ 53 w 270"/>
              <a:gd name="T19" fmla="*/ 90 h 270"/>
              <a:gd name="T20" fmla="*/ 7 w 270"/>
              <a:gd name="T21" fmla="*/ 87 h 270"/>
              <a:gd name="T22" fmla="*/ 0 w 270"/>
              <a:gd name="T23" fmla="*/ 114 h 270"/>
              <a:gd name="T24" fmla="*/ 41 w 270"/>
              <a:gd name="T25" fmla="*/ 133 h 270"/>
              <a:gd name="T26" fmla="*/ 45 w 270"/>
              <a:gd name="T27" fmla="*/ 162 h 270"/>
              <a:gd name="T28" fmla="*/ 55 w 270"/>
              <a:gd name="T29" fmla="*/ 184 h 270"/>
              <a:gd name="T30" fmla="*/ 29 w 270"/>
              <a:gd name="T31" fmla="*/ 222 h 270"/>
              <a:gd name="T32" fmla="*/ 50 w 270"/>
              <a:gd name="T33" fmla="*/ 242 h 270"/>
              <a:gd name="T34" fmla="*/ 86 w 270"/>
              <a:gd name="T35" fmla="*/ 215 h 270"/>
              <a:gd name="T36" fmla="*/ 137 w 270"/>
              <a:gd name="T37" fmla="*/ 229 h 270"/>
              <a:gd name="T38" fmla="*/ 158 w 270"/>
              <a:gd name="T39" fmla="*/ 270 h 270"/>
              <a:gd name="T40" fmla="*/ 185 w 270"/>
              <a:gd name="T41" fmla="*/ 262 h 270"/>
              <a:gd name="T42" fmla="*/ 180 w 270"/>
              <a:gd name="T43" fmla="*/ 218 h 270"/>
              <a:gd name="T44" fmla="*/ 217 w 270"/>
              <a:gd name="T45" fmla="*/ 181 h 270"/>
              <a:gd name="T46" fmla="*/ 264 w 270"/>
              <a:gd name="T47" fmla="*/ 183 h 270"/>
              <a:gd name="T48" fmla="*/ 270 w 270"/>
              <a:gd name="T49" fmla="*/ 156 h 270"/>
              <a:gd name="T50" fmla="*/ 229 w 270"/>
              <a:gd name="T51" fmla="*/ 137 h 270"/>
              <a:gd name="T52" fmla="*/ 225 w 270"/>
              <a:gd name="T53" fmla="*/ 108 h 27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0" h="270">
                <a:moveTo>
                  <a:pt x="225" y="108"/>
                </a:moveTo>
                <a:cubicBezTo>
                  <a:pt x="223" y="100"/>
                  <a:pt x="220" y="93"/>
                  <a:pt x="215" y="86"/>
                </a:cubicBezTo>
                <a:cubicBezTo>
                  <a:pt x="240" y="47"/>
                  <a:pt x="240" y="47"/>
                  <a:pt x="240" y="47"/>
                </a:cubicBezTo>
                <a:cubicBezTo>
                  <a:pt x="220" y="28"/>
                  <a:pt x="220" y="28"/>
                  <a:pt x="220" y="28"/>
                </a:cubicBezTo>
                <a:cubicBezTo>
                  <a:pt x="183" y="54"/>
                  <a:pt x="183" y="54"/>
                  <a:pt x="183" y="54"/>
                </a:cubicBezTo>
                <a:cubicBezTo>
                  <a:pt x="169" y="46"/>
                  <a:pt x="151" y="41"/>
                  <a:pt x="134" y="41"/>
                </a:cubicBezTo>
                <a:cubicBezTo>
                  <a:pt x="113" y="0"/>
                  <a:pt x="113" y="0"/>
                  <a:pt x="113" y="0"/>
                </a:cubicBezTo>
                <a:cubicBezTo>
                  <a:pt x="86" y="8"/>
                  <a:pt x="86" y="8"/>
                  <a:pt x="86" y="8"/>
                </a:cubicBezTo>
                <a:cubicBezTo>
                  <a:pt x="90" y="53"/>
                  <a:pt x="90" y="53"/>
                  <a:pt x="90" y="53"/>
                </a:cubicBezTo>
                <a:cubicBezTo>
                  <a:pt x="74" y="61"/>
                  <a:pt x="61" y="74"/>
                  <a:pt x="53" y="90"/>
                </a:cubicBezTo>
                <a:cubicBezTo>
                  <a:pt x="7" y="87"/>
                  <a:pt x="7" y="87"/>
                  <a:pt x="7" y="87"/>
                </a:cubicBezTo>
                <a:cubicBezTo>
                  <a:pt x="0" y="114"/>
                  <a:pt x="0" y="114"/>
                  <a:pt x="0" y="114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1" y="143"/>
                  <a:pt x="42" y="152"/>
                  <a:pt x="45" y="162"/>
                </a:cubicBezTo>
                <a:cubicBezTo>
                  <a:pt x="47" y="170"/>
                  <a:pt x="51" y="177"/>
                  <a:pt x="55" y="184"/>
                </a:cubicBezTo>
                <a:cubicBezTo>
                  <a:pt x="29" y="222"/>
                  <a:pt x="29" y="222"/>
                  <a:pt x="29" y="222"/>
                </a:cubicBezTo>
                <a:cubicBezTo>
                  <a:pt x="50" y="242"/>
                  <a:pt x="50" y="242"/>
                  <a:pt x="50" y="242"/>
                </a:cubicBezTo>
                <a:cubicBezTo>
                  <a:pt x="86" y="215"/>
                  <a:pt x="86" y="215"/>
                  <a:pt x="86" y="215"/>
                </a:cubicBezTo>
                <a:cubicBezTo>
                  <a:pt x="101" y="225"/>
                  <a:pt x="119" y="229"/>
                  <a:pt x="137" y="229"/>
                </a:cubicBezTo>
                <a:cubicBezTo>
                  <a:pt x="158" y="270"/>
                  <a:pt x="158" y="270"/>
                  <a:pt x="158" y="270"/>
                </a:cubicBezTo>
                <a:cubicBezTo>
                  <a:pt x="185" y="262"/>
                  <a:pt x="185" y="262"/>
                  <a:pt x="185" y="262"/>
                </a:cubicBezTo>
                <a:cubicBezTo>
                  <a:pt x="180" y="218"/>
                  <a:pt x="180" y="218"/>
                  <a:pt x="180" y="218"/>
                </a:cubicBezTo>
                <a:cubicBezTo>
                  <a:pt x="196" y="209"/>
                  <a:pt x="209" y="196"/>
                  <a:pt x="217" y="181"/>
                </a:cubicBezTo>
                <a:cubicBezTo>
                  <a:pt x="264" y="183"/>
                  <a:pt x="264" y="183"/>
                  <a:pt x="264" y="183"/>
                </a:cubicBezTo>
                <a:cubicBezTo>
                  <a:pt x="270" y="156"/>
                  <a:pt x="270" y="156"/>
                  <a:pt x="270" y="156"/>
                </a:cubicBezTo>
                <a:cubicBezTo>
                  <a:pt x="229" y="137"/>
                  <a:pt x="229" y="137"/>
                  <a:pt x="229" y="137"/>
                </a:cubicBezTo>
                <a:cubicBezTo>
                  <a:pt x="229" y="128"/>
                  <a:pt x="228" y="118"/>
                  <a:pt x="225" y="108"/>
                </a:cubicBezTo>
                <a:close/>
              </a:path>
            </a:pathLst>
          </a:custGeom>
          <a:solidFill>
            <a:srgbClr val="4331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71" name="Freeform 15"/>
          <p:cNvSpPr/>
          <p:nvPr>
            <p:custDataLst>
              <p:tags r:id="rId13"/>
            </p:custDataLst>
          </p:nvPr>
        </p:nvSpPr>
        <p:spPr bwMode="auto">
          <a:xfrm>
            <a:off x="5403988" y="2154684"/>
            <a:ext cx="852936" cy="849060"/>
          </a:xfrm>
          <a:custGeom>
            <a:gdLst>
              <a:gd name="T0" fmla="*/ 139 w 150"/>
              <a:gd name="T1" fmla="*/ 56 h 150"/>
              <a:gd name="T2" fmla="*/ 94 w 150"/>
              <a:gd name="T3" fmla="*/ 139 h 150"/>
              <a:gd name="T4" fmla="*/ 11 w 150"/>
              <a:gd name="T5" fmla="*/ 94 h 150"/>
              <a:gd name="T6" fmla="*/ 56 w 150"/>
              <a:gd name="T7" fmla="*/ 11 h 150"/>
              <a:gd name="T8" fmla="*/ 139 w 150"/>
              <a:gd name="T9" fmla="*/ 56 h 15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" h="150">
                <a:moveTo>
                  <a:pt x="139" y="56"/>
                </a:moveTo>
                <a:cubicBezTo>
                  <a:pt x="150" y="91"/>
                  <a:pt x="130" y="129"/>
                  <a:pt x="94" y="139"/>
                </a:cubicBezTo>
                <a:cubicBezTo>
                  <a:pt x="59" y="150"/>
                  <a:pt x="22" y="130"/>
                  <a:pt x="11" y="94"/>
                </a:cubicBezTo>
                <a:cubicBezTo>
                  <a:pt x="0" y="59"/>
                  <a:pt x="21" y="22"/>
                  <a:pt x="56" y="11"/>
                </a:cubicBezTo>
                <a:cubicBezTo>
                  <a:pt x="91" y="0"/>
                  <a:pt x="129" y="21"/>
                  <a:pt x="139" y="56"/>
                </a:cubicBezTo>
                <a:close/>
              </a:path>
            </a:pathLst>
          </a:custGeom>
          <a:solidFill>
            <a:srgbClr val="F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777" tIns="46684" rIns="89777" bIns="46684" anchor="ctr" anchorCtr="0">
            <a:normAutofit/>
          </a:bodyPr>
          <a:lstStyle/>
          <a:p>
            <a:endParaRPr lang="zh-CN" altLang="en-US" sz="1265"/>
          </a:p>
        </p:txBody>
      </p:sp>
      <p:sp>
        <p:nvSpPr>
          <p:cNvPr id="19472" name="Freeform 16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5695339" y="2441928"/>
            <a:ext cx="272348" cy="272460"/>
          </a:xfrm>
          <a:custGeom>
            <a:gdLst>
              <a:gd name="T0" fmla="*/ 23 w 48"/>
              <a:gd name="T1" fmla="*/ 25 h 48"/>
              <a:gd name="T2" fmla="*/ 35 w 48"/>
              <a:gd name="T3" fmla="*/ 46 h 48"/>
              <a:gd name="T4" fmla="*/ 24 w 48"/>
              <a:gd name="T5" fmla="*/ 48 h 48"/>
              <a:gd name="T6" fmla="*/ 0 w 48"/>
              <a:gd name="T7" fmla="*/ 24 h 48"/>
              <a:gd name="T8" fmla="*/ 23 w 48"/>
              <a:gd name="T9" fmla="*/ 0 h 48"/>
              <a:gd name="T10" fmla="*/ 23 w 48"/>
              <a:gd name="T11" fmla="*/ 24 h 48"/>
              <a:gd name="T12" fmla="*/ 23 w 48"/>
              <a:gd name="T13" fmla="*/ 25 h 48"/>
              <a:gd name="T14" fmla="*/ 48 w 48"/>
              <a:gd name="T15" fmla="*/ 23 h 48"/>
              <a:gd name="T16" fmla="*/ 26 w 48"/>
              <a:gd name="T17" fmla="*/ 23 h 48"/>
              <a:gd name="T18" fmla="*/ 26 w 48"/>
              <a:gd name="T19" fmla="*/ 0 h 48"/>
              <a:gd name="T20" fmla="*/ 48 w 48"/>
              <a:gd name="T21" fmla="*/ 23 h 48"/>
              <a:gd name="T22" fmla="*/ 29 w 48"/>
              <a:gd name="T23" fmla="*/ 20 h 48"/>
              <a:gd name="T24" fmla="*/ 45 w 48"/>
              <a:gd name="T25" fmla="*/ 20 h 48"/>
              <a:gd name="T26" fmla="*/ 29 w 48"/>
              <a:gd name="T27" fmla="*/ 4 h 48"/>
              <a:gd name="T28" fmla="*/ 29 w 48"/>
              <a:gd name="T29" fmla="*/ 20 h 48"/>
              <a:gd name="T30" fmla="*/ 37 w 48"/>
              <a:gd name="T31" fmla="*/ 44 h 48"/>
              <a:gd name="T32" fmla="*/ 48 w 48"/>
              <a:gd name="T33" fmla="*/ 26 h 48"/>
              <a:gd name="T34" fmla="*/ 27 w 48"/>
              <a:gd name="T35" fmla="*/ 26 h 48"/>
              <a:gd name="T36" fmla="*/ 37 w 48"/>
              <a:gd name="T37" fmla="*/ 44 h 4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48">
                <a:moveTo>
                  <a:pt x="23" y="25"/>
                </a:moveTo>
                <a:cubicBezTo>
                  <a:pt x="35" y="46"/>
                  <a:pt x="35" y="46"/>
                  <a:pt x="35" y="46"/>
                </a:cubicBezTo>
                <a:cubicBezTo>
                  <a:pt x="32" y="47"/>
                  <a:pt x="28" y="48"/>
                  <a:pt x="24" y="48"/>
                </a:cubicBezTo>
                <a:cubicBezTo>
                  <a:pt x="11" y="48"/>
                  <a:pt x="0" y="37"/>
                  <a:pt x="0" y="24"/>
                </a:cubicBezTo>
                <a:cubicBezTo>
                  <a:pt x="0" y="11"/>
                  <a:pt x="10" y="1"/>
                  <a:pt x="23" y="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3" y="25"/>
                  <a:pt x="23" y="25"/>
                </a:cubicBezTo>
                <a:close/>
                <a:moveTo>
                  <a:pt x="48" y="23"/>
                </a:moveTo>
                <a:cubicBezTo>
                  <a:pt x="26" y="23"/>
                  <a:pt x="26" y="23"/>
                  <a:pt x="26" y="23"/>
                </a:cubicBezTo>
                <a:cubicBezTo>
                  <a:pt x="26" y="0"/>
                  <a:pt x="26" y="0"/>
                  <a:pt x="26" y="0"/>
                </a:cubicBezTo>
                <a:cubicBezTo>
                  <a:pt x="38" y="1"/>
                  <a:pt x="47" y="11"/>
                  <a:pt x="48" y="23"/>
                </a:cubicBezTo>
                <a:close/>
                <a:moveTo>
                  <a:pt x="29" y="20"/>
                </a:moveTo>
                <a:cubicBezTo>
                  <a:pt x="45" y="20"/>
                  <a:pt x="45" y="20"/>
                  <a:pt x="45" y="20"/>
                </a:cubicBezTo>
                <a:cubicBezTo>
                  <a:pt x="43" y="12"/>
                  <a:pt x="37" y="5"/>
                  <a:pt x="29" y="4"/>
                </a:cubicBezTo>
                <a:lnTo>
                  <a:pt x="29" y="20"/>
                </a:lnTo>
                <a:close/>
                <a:moveTo>
                  <a:pt x="37" y="44"/>
                </a:moveTo>
                <a:cubicBezTo>
                  <a:pt x="44" y="40"/>
                  <a:pt x="48" y="33"/>
                  <a:pt x="48" y="26"/>
                </a:cubicBezTo>
                <a:cubicBezTo>
                  <a:pt x="27" y="26"/>
                  <a:pt x="27" y="26"/>
                  <a:pt x="27" y="26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777" tIns="46684" rIns="89777" bIns="46684" anchor="ctr" anchorCtr="0">
            <a:normAutofit lnSpcReduction="20000"/>
          </a:bodyPr>
          <a:lstStyle/>
          <a:p>
            <a:endParaRPr lang="zh-CN" altLang="en-US" sz="1265"/>
          </a:p>
        </p:txBody>
      </p:sp>
      <p:grpSp>
        <p:nvGrpSpPr>
          <p:cNvPr id="70" name="组合 69"/>
          <p:cNvGrpSpPr/>
          <p:nvPr>
            <p:custDataLst>
              <p:tags r:id="rId15"/>
            </p:custDataLst>
          </p:nvPr>
        </p:nvGrpSpPr>
        <p:grpSpPr>
          <a:xfrm>
            <a:off x="439420" y="1335405"/>
            <a:ext cx="4518660" cy="4736253"/>
            <a:chOff x="519" y="1580"/>
            <a:chExt cx="5337" cy="5594"/>
          </a:xfrm>
        </p:grpSpPr>
        <p:sp>
          <p:nvSpPr>
            <p:cNvPr id="37" name="文本框 36"/>
            <p:cNvSpPr txBox="1"/>
            <p:nvPr>
              <p:custDataLst>
                <p:tags r:id="rId16"/>
              </p:custDataLst>
            </p:nvPr>
          </p:nvSpPr>
          <p:spPr>
            <a:xfrm>
              <a:off x="802" y="2928"/>
              <a:ext cx="3489" cy="55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89777" tIns="46684" rIns="89777" bIns="46684" anchor="ctr" anchorCtr="0">
              <a:normAutofit/>
            </a:bodyPr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latin typeface="+mn-ea"/>
                </a:defRPr>
              </a:lvl1pPr>
            </a:lstStyle>
            <a:p>
              <a:r>
                <a:rPr lang="en-US" altLang="zh-CN" sz="2135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1.</a:t>
              </a:r>
              <a:r>
                <a:rPr lang="zh-CN" altLang="en-US" sz="2135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匀变速直线运动</a:t>
              </a:r>
              <a:endParaRPr lang="zh-CN" altLang="en-US" sz="21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7"/>
              </p:custDataLst>
            </p:nvPr>
          </p:nvSpPr>
          <p:spPr>
            <a:xfrm>
              <a:off x="519" y="1580"/>
              <a:ext cx="4302" cy="1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FFFF"/>
                    </a:outerShdw>
                  </a:effectLst>
                </a14:hiddenEffects>
              </a:ext>
            </a:extLst>
          </p:spPr>
          <p:txBody>
            <a:bodyPr vert="horz" wrap="square" lIns="89777" tIns="46684" rIns="89777" bIns="46684" anchor="t" anchorCtr="0"/>
            <a:lstStyle>
              <a:defPPr>
                <a:defRPr lang="zh-CN"/>
              </a:defPPr>
              <a:lvl1pPr algn="r">
                <a:lnSpc>
                  <a:spcPct val="120000"/>
                </a:lnSpc>
                <a:defRPr>
                  <a:solidFill>
                    <a:srgbClr val="000000">
                      <a:lumMod val="50000"/>
                      <a:lumOff val="50000"/>
                    </a:srgbClr>
                  </a:solidFill>
                  <a:latin typeface="+mn-ea"/>
                </a:defRPr>
              </a:lvl1pPr>
            </a:lstStyle>
            <a:p>
              <a:pPr eaLnBrk="1" fontAlgn="auto" latinLnBrk="0" hangingPunct="1">
                <a:lnSpc>
                  <a:spcPct val="150000"/>
                </a:lnSpc>
              </a:pPr>
              <a:r>
                <a:rPr lang="zh-CN" altLang="en-US" sz="1865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定义：</a:t>
              </a:r>
              <a:r>
                <a:rPr lang="zh-CN" altLang="en-US" sz="186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沿着一条直线，且加速度不变的运动叫匀变速直线运动。</a:t>
              </a:r>
              <a:endParaRPr lang="zh-CN" altLang="en-US" sz="18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8"/>
              </p:custDataLst>
            </p:nvPr>
          </p:nvSpPr>
          <p:spPr>
            <a:xfrm>
              <a:off x="662" y="5900"/>
              <a:ext cx="5194" cy="127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FontTx/>
                <a:buNone/>
              </a:pPr>
              <a:r>
                <a:rPr lang="zh-CN" altLang="en-US" sz="2135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分类：</a:t>
              </a:r>
              <a:r>
                <a:rPr lang="zh-CN" altLang="en-US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匀加速直线运动（</a:t>
              </a:r>
              <a:r>
                <a:rPr lang="en-US" altLang="zh-CN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a</a:t>
              </a:r>
              <a:r>
                <a:rPr lang="zh-CN" altLang="en-US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、</a:t>
              </a:r>
              <a:r>
                <a:rPr lang="en-US" altLang="zh-CN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v</a:t>
              </a:r>
              <a:r>
                <a:rPr lang="zh-CN" altLang="en-US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同向），匀减速直线运动（</a:t>
              </a:r>
              <a:r>
                <a:rPr lang="en-US" altLang="zh-CN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a</a:t>
              </a:r>
              <a:r>
                <a:rPr lang="zh-CN" altLang="en-US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、</a:t>
              </a:r>
              <a:r>
                <a:rPr lang="en-US" altLang="zh-CN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v</a:t>
              </a:r>
              <a:r>
                <a:rPr lang="zh-CN" altLang="en-US" sz="213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反向）</a:t>
              </a:r>
            </a:p>
          </p:txBody>
        </p:sp>
        <p:sp>
          <p:nvSpPr>
            <p:cNvPr id="63" name="文本框 62"/>
            <p:cNvSpPr txBox="1"/>
            <p:nvPr>
              <p:custDataLst>
                <p:tags r:id="rId19"/>
              </p:custDataLst>
            </p:nvPr>
          </p:nvSpPr>
          <p:spPr>
            <a:xfrm>
              <a:off x="807" y="3805"/>
              <a:ext cx="3173" cy="177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60958" tIns="60958" rIns="60958" bIns="60958" numCol="1" spcCol="38100" rtlCol="0" anchor="t" forceAA="0">
              <a:spAutoFit/>
            </a:bodyPr>
            <a:lstStyle/>
            <a:p>
              <a:pPr>
                <a:lnSpc>
                  <a:spcPct val="150000"/>
                </a:lnSpc>
                <a:buFontTx/>
                <a:buNone/>
              </a:pPr>
              <a:r>
                <a:rPr lang="zh-CN" altLang="en-US" sz="20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特点：</a:t>
              </a:r>
              <a:r>
                <a:rPr lang="en-US" sz="2000" b="1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1.</a:t>
              </a: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</a:t>
              </a:r>
              <a:r>
                <a:rPr lang="zh-CN" altLang="en-US" sz="2000" b="1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恒定（大小、方向都不变）；</a:t>
              </a:r>
              <a:r>
                <a:rPr lang="en-US" sz="2000" b="1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2.</a:t>
              </a:r>
              <a:r>
                <a:rPr lang="en-US" altLang="zh-CN" sz="2000" b="1" i="1">
                  <a:solidFill>
                    <a:prstClr val="black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v-t </a:t>
              </a:r>
              <a:r>
                <a:rPr lang="zh-CN" altLang="en-US" sz="2000" b="1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图像是一条倾斜的直线。</a:t>
              </a:r>
              <a:endParaRPr kumimoji="0" lang="zh-CN" altLang="en-US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71" name="组合 70"/>
          <p:cNvGrpSpPr/>
          <p:nvPr>
            <p:custDataLst>
              <p:tags r:id="rId20"/>
            </p:custDataLst>
          </p:nvPr>
        </p:nvGrpSpPr>
        <p:grpSpPr>
          <a:xfrm>
            <a:off x="4414520" y="1325245"/>
            <a:ext cx="7296573" cy="2495127"/>
            <a:chOff x="5214" y="1568"/>
            <a:chExt cx="8618" cy="2947"/>
          </a:xfrm>
        </p:grpSpPr>
        <mc:AlternateContent>
          <mc:Choice Requires="a14">
            <p:sp>
              <p:nvSpPr>
                <p:cNvPr id="64" name="对象 16">
                  <a:hlinkClick action="ppaction://ole?verb=1"/>
                </p:cNvPr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9117" y="1568"/>
                  <a:ext cx="4398" cy="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14:m>
                    <m:oMathPara>
                      <m:oMathParaPr>
                        <m:jc m:val="left"/>
                      </m:oMathParaPr>
                      <m:oMath>
                        <m:sSub>
                          <m:sSubPr>
                            <m:ctrl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bi"/>
                              </m:r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m:rPr>
                                <m:sty m:val="bi"/>
                              </m:r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m:rPr>
                            <m:sty m:val="bi"/>
                          </m:rPr>
                          <a:rPr lang="zh-CN" altLang="en-US" sz="2665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bi"/>
                              </m:r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m:rPr>
                                <m:sty m:val="bi"/>
                              </m:r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m:rPr>
                            <m:sty m:val="bi"/>
                          </m:rPr>
                          <a:rPr lang="zh-CN" altLang="en-US" sz="2665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bi"/>
                          </m:rPr>
                          <a:rPr lang="zh-CN" altLang="en-US" sz="2665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𝒂𝒕</m:t>
                        </m:r>
                        <m:r>
                          <m:rPr>
                            <m:sty m:val="bi"/>
                          </m:rPr>
                          <a:rPr lang="en-US" altLang="zh-CN" sz="2665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或</m:t>
                        </m:r>
                        <m:sSub>
                          <m:sSubPr>
                            <m:ctrl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bi"/>
                              </m:r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m:rPr>
                                <m:sty m:val="bi"/>
                              </m:rPr>
                              <a:rPr lang="zh-CN" altLang="en-US" sz="2665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m:rPr>
                            <m:sty m:val="bi"/>
                          </m:rPr>
                          <a:rPr lang="zh-CN" altLang="en-US" sz="2665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bi"/>
                          </m:rPr>
                          <a:rPr lang="zh-CN" altLang="en-US" sz="2665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𝒂𝒕</m:t>
                        </m:r>
                      </m:oMath>
                    </m:oMathPara>
                  </a14:m>
                  <a:endParaRPr lang="zh-CN" altLang="en-US" sz="2665" b="1" i="1">
                    <a:solidFill>
                      <a:srgbClr val="FF0000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4" name="对象 16">
                  <a:hlinkClick action="ppaction://ole?verb=1"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2"/>
                  </p:custDataLst>
                </p:nvPr>
              </p:nvSpPr>
              <p:spPr>
                <a:xfrm>
                  <a:off x="9117" y="1568"/>
                  <a:ext cx="4398" cy="580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文本框 50"/>
            <p:cNvSpPr txBox="1"/>
            <p:nvPr>
              <p:custDataLst>
                <p:tags r:id="rId24"/>
              </p:custDataLst>
            </p:nvPr>
          </p:nvSpPr>
          <p:spPr>
            <a:xfrm>
              <a:off x="5214" y="1591"/>
              <a:ext cx="3464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89777" tIns="46684" rIns="89777" bIns="46684" anchor="ctr" anchorCtr="0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latin typeface="+mn-ea"/>
                </a:defRPr>
              </a:lvl1pPr>
            </a:lstStyle>
            <a:p>
              <a:r>
                <a:rPr lang="en-US" altLang="zh-CN" sz="2135" b="1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2.</a:t>
              </a:r>
              <a:r>
                <a:rPr lang="zh-CN" altLang="en-US" sz="2135" b="1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速度与时间的关系</a:t>
              </a:r>
              <a:endParaRPr lang="zh-CN" altLang="en-US" sz="2135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  <p:pic>
          <p:nvPicPr>
            <p:cNvPr id="65" name="图片 64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8954" y="2519"/>
              <a:ext cx="2672" cy="1997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7"/>
            <a:stretch>
              <a:fillRect/>
            </a:stretch>
          </p:blipFill>
          <p:spPr>
            <a:xfrm>
              <a:off x="11782" y="2544"/>
              <a:ext cx="2051" cy="1950"/>
            </a:xfrm>
            <a:prstGeom prst="rect">
              <a:avLst/>
            </a:prstGeom>
          </p:spPr>
        </p:pic>
      </p:grpSp>
      <p:grpSp>
        <p:nvGrpSpPr>
          <p:cNvPr id="72" name="组合 71"/>
          <p:cNvGrpSpPr/>
          <p:nvPr>
            <p:custDataLst>
              <p:tags r:id="rId29"/>
            </p:custDataLst>
          </p:nvPr>
        </p:nvGrpSpPr>
        <p:grpSpPr>
          <a:xfrm>
            <a:off x="7813887" y="3983778"/>
            <a:ext cx="3655060" cy="2352040"/>
            <a:chOff x="9229" y="4708"/>
            <a:chExt cx="4317" cy="2778"/>
          </a:xfrm>
        </p:grpSpPr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9759" y="4708"/>
              <a:ext cx="3513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89777" tIns="46684" rIns="89777" bIns="46684" anchor="ctr" anchorCtr="0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latin typeface="+mn-ea"/>
                </a:defRPr>
              </a:lvl1pPr>
            </a:lstStyle>
            <a:p>
              <a:r>
                <a:rPr lang="en-US" altLang="zh-CN" sz="2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锐智W" panose="00020600040101010101" charset="-122"/>
                  <a:sym typeface="+mn-ea"/>
                </a:rPr>
                <a:t>3.</a:t>
              </a:r>
              <a:r>
                <a:rPr lang="zh-CN" altLang="en-US" sz="2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锐智W" panose="00020600040101010101" charset="-122"/>
                  <a:sym typeface="+mn-ea"/>
                </a:rPr>
                <a:t>变加速直线运动</a:t>
              </a:r>
            </a:p>
          </p:txBody>
        </p:sp>
        <p:pic>
          <p:nvPicPr>
            <p:cNvPr id="67" name="图片 66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9229" y="5476"/>
              <a:ext cx="2118" cy="2010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3"/>
            <a:stretch>
              <a:fillRect/>
            </a:stretch>
          </p:blipFill>
          <p:spPr>
            <a:xfrm>
              <a:off x="11626" y="5476"/>
              <a:ext cx="1920" cy="2010"/>
            </a:xfrm>
            <a:prstGeom prst="rect">
              <a:avLst/>
            </a:prstGeom>
          </p:spPr>
        </p:pic>
      </p:grpSp>
      <p:sp>
        <p:nvSpPr>
          <p:cNvPr id="3" name="文本框 4103"/>
          <p:cNvSpPr txBox="1"/>
          <p:nvPr userDrawn="1">
            <p:custDataLst>
              <p:tags r:id="rId35"/>
            </p:custDataLst>
          </p:nvPr>
        </p:nvSpPr>
        <p:spPr>
          <a:xfrm>
            <a:off x="601980" y="138430"/>
            <a:ext cx="208534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课堂总结</a:t>
            </a:r>
          </a:p>
        </p:txBody>
      </p:sp>
      <p:cxnSp>
        <p:nvCxnSpPr>
          <p:cNvPr id="4" name="直接连接符 3"/>
          <p:cNvCxnSpPr/>
          <p:nvPr>
            <p:custDataLst>
              <p:tags r:id="rId36"/>
            </p:custDataLst>
          </p:nvPr>
        </p:nvCxnSpPr>
        <p:spPr>
          <a:xfrm flipV="1">
            <a:off x="601980" y="784860"/>
            <a:ext cx="10822940" cy="10795"/>
          </a:xfrm>
          <a:prstGeom prst="line">
            <a:avLst/>
          </a:prstGeom>
          <a:ln w="38100">
            <a:solidFill>
              <a:srgbClr val="9A713C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608195" y="2506980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巩固提升</a:t>
            </a: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05</a:t>
            </a: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7084794" y="1419697"/>
            <a:ext cx="3313539" cy="645160"/>
            <a:chOff x="6445141" y="686484"/>
            <a:chExt cx="3313539" cy="645160"/>
          </a:xfrm>
        </p:grpSpPr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7442200" y="779452"/>
              <a:ext cx="2316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tx1"/>
                  </a:solidFill>
                  <a:sym typeface="+mn-ea"/>
                </a:rPr>
                <a:t>匀变速直线运动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/>
                <a:sym typeface="+mn-ea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5"/>
              </p:custDataLst>
            </p:nvPr>
          </p:nvSpPr>
          <p:spPr>
            <a:xfrm>
              <a:off x="6445141" y="686484"/>
              <a:ext cx="6019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01</a:t>
              </a:r>
            </a:p>
          </p:txBody>
        </p:sp>
      </p:grp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7084794" y="3726017"/>
            <a:ext cx="2827655" cy="645160"/>
            <a:chOff x="6445141" y="2390874"/>
            <a:chExt cx="2827656" cy="645160"/>
          </a:xfrm>
        </p:grpSpPr>
        <p:sp>
          <p:nvSpPr>
            <p:cNvPr id="23" name="文本框 22"/>
            <p:cNvSpPr txBox="1"/>
            <p:nvPr>
              <p:custDataLst>
                <p:tags r:id="rId7"/>
              </p:custDataLst>
            </p:nvPr>
          </p:nvSpPr>
          <p:spPr>
            <a:xfrm>
              <a:off x="7504956" y="2483584"/>
              <a:ext cx="176784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ym typeface="+mn-ea"/>
                </a:rPr>
                <a:t>思考与讨论</a:t>
              </a:r>
              <a:endParaRPr lang="en-US" altLang="zh-CN" sz="2400" b="1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8"/>
              </p:custDataLst>
            </p:nvPr>
          </p:nvSpPr>
          <p:spPr>
            <a:xfrm>
              <a:off x="6445141" y="2390874"/>
              <a:ext cx="67056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03</a:t>
              </a:r>
            </a:p>
          </p:txBody>
        </p:sp>
      </p:grpSp>
      <p:grpSp>
        <p:nvGrpSpPr>
          <p:cNvPr id="8" name="组合 7"/>
          <p:cNvGrpSpPr/>
          <p:nvPr>
            <p:custDataLst>
              <p:tags r:id="rId9"/>
            </p:custDataLst>
          </p:nvPr>
        </p:nvGrpSpPr>
        <p:grpSpPr>
          <a:xfrm>
            <a:off x="7084794" y="2572857"/>
            <a:ext cx="3488055" cy="645160"/>
            <a:chOff x="6445141" y="2390874"/>
            <a:chExt cx="3488056" cy="645160"/>
          </a:xfrm>
        </p:grpSpPr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7473206" y="2483584"/>
              <a:ext cx="245999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ym typeface="+mn-ea"/>
                </a:rPr>
                <a:t>速度与时间关系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6445141" y="2390874"/>
              <a:ext cx="657225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02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7084794" y="4879177"/>
            <a:ext cx="2486026" cy="645160"/>
            <a:chOff x="6459111" y="2390874"/>
            <a:chExt cx="2486027" cy="645160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7518927" y="2482949"/>
              <a:ext cx="142621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smtClean="0">
                  <a:latin typeface="+mn-ea"/>
                  <a:sym typeface="+mn-ea"/>
                </a:rPr>
                <a:t>巩固提升</a:t>
              </a:r>
              <a:endParaRPr lang="zh-CN" altLang="en-US" sz="2400" b="1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6459111" y="2390874"/>
              <a:ext cx="65659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04</a:t>
              </a:r>
            </a:p>
          </p:txBody>
        </p:sp>
      </p:grpSp>
    </p:spTree>
    <p:custDataLst>
      <p:tags r:id="rId15"/>
    </p:custData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584200" y="845185"/>
            <a:ext cx="11380470" cy="516763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（2021·江西·丰城九中高一期中）做匀变速直线运动的物体，在某时刻的速度为4m/s，2s后速度大小为6m/s，则下列说法正确的是（　）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A．物体速度变化量的大小可能大于10m/s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B．物体的加速度可能等于1m/s</a:t>
            </a:r>
            <a:r>
              <a:rPr sz="2665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C．物体速度变化量的大小可能小于2m/s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D．物体的加速度可能大于5m/s</a:t>
            </a:r>
            <a:r>
              <a:rPr sz="2665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164618" y="478091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/>
              </a:rPr>
              <a:t>B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765175" y="1006475"/>
            <a:ext cx="10927080" cy="454279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某小汽车从静止开始，以a</a:t>
            </a:r>
            <a:r>
              <a:rPr lang="en-US" sz="266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=1.6m/s</a:t>
            </a:r>
            <a:r>
              <a:rPr lang="en-US" sz="2665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的加速度沿直线匀加速行驶了t</a:t>
            </a:r>
            <a:r>
              <a:rPr lang="en-US" sz="266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=4s后，又以a</a:t>
            </a:r>
            <a:r>
              <a:rPr lang="en-US" sz="266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=1.2m/s</a:t>
            </a:r>
            <a:r>
              <a:rPr lang="en-US" sz="2665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的加速度沿直线匀减速行驶了t</a:t>
            </a:r>
            <a:r>
              <a:rPr lang="en-US" sz="266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=3s，然后做匀速直线运动，则此小汽车做匀速直线运动的速度大小是（　　）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A．2.8m/s	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B．8m/s	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C．6.4m/s	D．10m/s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164618" y="478091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/>
              </a:rPr>
              <a:t>A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732790" y="768985"/>
            <a:ext cx="10873105" cy="454279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（2022·云南·沧源佤族自治县民族中学高一期末）在光滑足够长的斜面上，有一物体以10m/s的初速度沿斜面向上运动，如果物体的加速度大小始终为5m/s</a:t>
            </a:r>
            <a:r>
              <a:rPr lang="en-US" sz="2665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，方向沿斜面向下，那么经过4s后物体的速度大小和方向是（　　）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A．30m/s，沿斜面向下	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B．10m/s，沿斜面向下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C．20m/s，沿斜面向上	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D．30m/s，沿斜面向上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9037743" y="478091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/>
              </a:rPr>
              <a:t>B</a:t>
            </a:r>
            <a:endParaRPr kumimoji="0" lang="en-US" altLang="zh-CN" sz="2660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732790" y="768985"/>
            <a:ext cx="10011410" cy="454279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甲、乙两物体在同一直线上做匀变速直线运动的速度－时间图像如图所示。由此可知（　　）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A．甲和乙的初速度方向相同，大小之比为3∶1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B．在t＝4s时，两者的瞬时速度大小相等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C．甲和乙的加速度方向相同，大小之比为3∶1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D．甲和乙的加速度方向相反，大小之比为2∶1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332258" y="499681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/>
              </a:rPr>
              <a:t>A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  <p:pic>
        <p:nvPicPr>
          <p:cNvPr id="100001" name="图片 1000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11845" y="2552700"/>
            <a:ext cx="2446655" cy="21183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567055" y="628650"/>
            <a:ext cx="11057255" cy="454279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如图所示是某质点运动的v-t图像，下列判断正确的是（　　）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A．在第2 s末，质点的速度方向发生改变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B．在0~2 s内，质点做直线运动，在2~4 s内，质点做曲线运动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C．在0~2 s内，质点的加速度大小和方向均不变，质点做匀变速运动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D．在2~4 s内，质点的加速度不断减小，方向发生了改变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83988" y="4640580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/>
              </a:rPr>
              <a:t>C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  <p:pic>
        <p:nvPicPr>
          <p:cNvPr id="100002" name="图片 10000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97775" y="4202430"/>
            <a:ext cx="3834130" cy="24504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2881963" y="1158843"/>
            <a:ext cx="6826313" cy="4508626"/>
          </a:xfrm>
          <a:custGeom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139756"/>
                </a:lnTo>
                <a:lnTo>
                  <a:pt x="6762786" y="2139756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756057"/>
                </a:lnTo>
                <a:lnTo>
                  <a:pt x="6826313" y="3756057"/>
                </a:lnTo>
                <a:lnTo>
                  <a:pt x="6826313" y="4508626"/>
                </a:lnTo>
                <a:lnTo>
                  <a:pt x="0" y="4508626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2881963" y="1161680"/>
            <a:ext cx="3177540" cy="517525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标准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14050" y="59690"/>
            <a:ext cx="1253490" cy="4400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2586990" y="1188085"/>
            <a:ext cx="3655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>
                <a:solidFill>
                  <a:sysClr val="window" lastClr="FFFFFF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人教版</a:t>
            </a:r>
            <a:r>
              <a:rPr lang="en-US" altLang="zh-CN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高中物理必修一</a:t>
            </a: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6769735" y="2219325"/>
            <a:ext cx="549148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</a:t>
            </a:r>
            <a:r>
              <a:rPr lang="en-US" altLang="zh-CN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</a:t>
            </a:r>
            <a:r>
              <a:rPr lang="en-US" altLang="zh-CN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v-t</a:t>
            </a:r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关系</a:t>
            </a:r>
          </a:p>
        </p:txBody>
      </p:sp>
    </p:spTree>
    <p:custDataLst>
      <p:tags r:id="rId9"/>
    </p:custData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 bwMode="auto">
          <a:xfrm>
            <a:off x="8954571" y="3673493"/>
            <a:ext cx="233422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 bwMode="auto">
          <a:xfrm flipH="1">
            <a:off x="6153739" y="4441671"/>
            <a:ext cx="0" cy="412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 bwMode="auto">
          <a:xfrm flipH="1">
            <a:off x="6736646" y="3983185"/>
            <a:ext cx="0" cy="8618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直接连接符 55"/>
          <p:cNvCxnSpPr/>
          <p:nvPr>
            <p:custDataLst>
              <p:tags r:id="rId7"/>
            </p:custDataLst>
          </p:nvPr>
        </p:nvCxnSpPr>
        <p:spPr bwMode="auto">
          <a:xfrm flipH="1">
            <a:off x="7313507" y="3525525"/>
            <a:ext cx="0" cy="13287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直接连接符 62"/>
          <p:cNvCxnSpPr/>
          <p:nvPr>
            <p:custDataLst>
              <p:tags r:id="rId8"/>
            </p:custDataLst>
          </p:nvPr>
        </p:nvCxnSpPr>
        <p:spPr bwMode="auto">
          <a:xfrm flipH="1">
            <a:off x="7921539" y="3085406"/>
            <a:ext cx="0" cy="17596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83" name="组合 82"/>
          <p:cNvGrpSpPr/>
          <p:nvPr>
            <p:custDataLst>
              <p:tags r:id="rId9"/>
            </p:custDataLst>
          </p:nvPr>
        </p:nvGrpSpPr>
        <p:grpSpPr>
          <a:xfrm>
            <a:off x="5328486" y="2629573"/>
            <a:ext cx="3341793" cy="2626996"/>
            <a:chOff x="1166849" y="2868615"/>
            <a:chExt cx="2374270" cy="1866614"/>
          </a:xfrm>
          <a:effectLst/>
        </p:grpSpPr>
        <p:sp>
          <p:nvSpPr>
            <p:cNvPr id="84" name="Text Box 5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406863" y="2868615"/>
              <a:ext cx="637029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x</a:t>
              </a:r>
              <a:r>
                <a:rPr lang="en-US" altLang="zh-CN" sz="2400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/m</a:t>
              </a:r>
              <a:endParaRPr lang="zh-CN" altLang="en-US" sz="2400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cxnSp>
          <p:nvCxnSpPr>
            <p:cNvPr id="85" name="直接箭头连接符 84"/>
            <p:cNvCxnSpPr/>
            <p:nvPr>
              <p:custDataLst>
                <p:tags r:id="rId11"/>
              </p:custDataLst>
            </p:nvPr>
          </p:nvCxnSpPr>
          <p:spPr bwMode="auto">
            <a:xfrm>
              <a:off x="1374799" y="4446434"/>
              <a:ext cx="1951824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86" name="直接箭头连接符 85"/>
            <p:cNvCxnSpPr/>
            <p:nvPr>
              <p:custDataLst>
                <p:tags r:id="rId12"/>
              </p:custDataLst>
            </p:nvPr>
          </p:nvCxnSpPr>
          <p:spPr bwMode="auto">
            <a:xfrm flipH="1" flipV="1">
              <a:off x="1368422" y="2926070"/>
              <a:ext cx="0" cy="15310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sp>
          <p:nvSpPr>
            <p:cNvPr id="87" name="Text Box 5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16433" y="4408109"/>
              <a:ext cx="424686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lang="en-US" altLang="zh-CN" sz="2400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/s</a:t>
              </a:r>
              <a:endParaRPr lang="zh-CN" altLang="en-US" sz="2400" b="1" i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88" name="Text Box 5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166849" y="4407928"/>
              <a:ext cx="290811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O</a:t>
              </a:r>
            </a:p>
          </p:txBody>
        </p:sp>
      </p:grpSp>
      <p:cxnSp>
        <p:nvCxnSpPr>
          <p:cNvPr id="89" name="直接连接符 88"/>
          <p:cNvCxnSpPr/>
          <p:nvPr>
            <p:custDataLst>
              <p:tags r:id="rId15"/>
            </p:custDataLst>
          </p:nvPr>
        </p:nvCxnSpPr>
        <p:spPr bwMode="auto">
          <a:xfrm flipV="1">
            <a:off x="5627694" y="2962411"/>
            <a:ext cx="2424000" cy="188533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/>
          <p:nvPr>
            <p:custDataLst>
              <p:tags r:id="rId16"/>
            </p:custDataLst>
          </p:nvPr>
        </p:nvCxnSpPr>
        <p:spPr bwMode="auto">
          <a:xfrm>
            <a:off x="6143304" y="4452473"/>
            <a:ext cx="5925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直接连接符 90"/>
          <p:cNvCxnSpPr/>
          <p:nvPr>
            <p:custDataLst>
              <p:tags r:id="rId17"/>
            </p:custDataLst>
          </p:nvPr>
        </p:nvCxnSpPr>
        <p:spPr bwMode="auto">
          <a:xfrm flipH="1" flipV="1">
            <a:off x="6734655" y="4008354"/>
            <a:ext cx="0" cy="43093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2" name="TextBox 32"/>
          <p:cNvSpPr txBox="1"/>
          <p:nvPr>
            <p:custDataLst>
              <p:tags r:id="rId18"/>
            </p:custDataLst>
          </p:nvPr>
        </p:nvSpPr>
        <p:spPr>
          <a:xfrm>
            <a:off x="6698740" y="4036371"/>
            <a:ext cx="505731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3" name="TextBox 33"/>
          <p:cNvSpPr txBox="1"/>
          <p:nvPr>
            <p:custDataLst>
              <p:tags r:id="rId19"/>
            </p:custDataLst>
          </p:nvPr>
        </p:nvSpPr>
        <p:spPr>
          <a:xfrm>
            <a:off x="6175546" y="4416067"/>
            <a:ext cx="508149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94" name="直接连接符 93"/>
          <p:cNvCxnSpPr/>
          <p:nvPr>
            <p:custDataLst>
              <p:tags r:id="rId20"/>
            </p:custDataLst>
          </p:nvPr>
        </p:nvCxnSpPr>
        <p:spPr bwMode="auto">
          <a:xfrm>
            <a:off x="7324862" y="3544161"/>
            <a:ext cx="5925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/>
          <p:nvPr>
            <p:custDataLst>
              <p:tags r:id="rId21"/>
            </p:custDataLst>
          </p:nvPr>
        </p:nvCxnSpPr>
        <p:spPr bwMode="auto">
          <a:xfrm flipH="1" flipV="1">
            <a:off x="7919854" y="3077311"/>
            <a:ext cx="0" cy="4488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36"/>
          <p:cNvSpPr txBox="1"/>
          <p:nvPr>
            <p:custDataLst>
              <p:tags r:id="rId22"/>
            </p:custDataLst>
          </p:nvPr>
        </p:nvSpPr>
        <p:spPr>
          <a:xfrm>
            <a:off x="7831314" y="3102254"/>
            <a:ext cx="549597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7" name="TextBox 37"/>
          <p:cNvSpPr txBox="1"/>
          <p:nvPr>
            <p:custDataLst>
              <p:tags r:id="rId23"/>
            </p:custDataLst>
          </p:nvPr>
        </p:nvSpPr>
        <p:spPr>
          <a:xfrm>
            <a:off x="7372356" y="3509909"/>
            <a:ext cx="496041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98" name="组合 97"/>
          <p:cNvGrpSpPr/>
          <p:nvPr>
            <p:custDataLst>
              <p:tags r:id="rId24"/>
            </p:custDataLst>
          </p:nvPr>
        </p:nvGrpSpPr>
        <p:grpSpPr>
          <a:xfrm>
            <a:off x="8669328" y="2635657"/>
            <a:ext cx="3157220" cy="2596902"/>
            <a:chOff x="1165762" y="2886228"/>
            <a:chExt cx="2243135" cy="1845231"/>
          </a:xfrm>
          <a:effectLst/>
        </p:grpSpPr>
        <p:sp>
          <p:nvSpPr>
            <p:cNvPr id="99" name="Text Box 5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405174" y="2886228"/>
              <a:ext cx="962461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lang="en-US" altLang="zh-CN" sz="2400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/m·s</a:t>
              </a:r>
              <a:r>
                <a:rPr lang="en-US" altLang="zh-CN" sz="2400" b="1" baseline="30000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-1</a:t>
              </a:r>
              <a:endParaRPr lang="zh-CN" altLang="en-US" sz="2400" b="1" baseline="30000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cxnSp>
          <p:nvCxnSpPr>
            <p:cNvPr id="100" name="直接箭头连接符 99"/>
            <p:cNvCxnSpPr/>
            <p:nvPr>
              <p:custDataLst>
                <p:tags r:id="rId26"/>
              </p:custDataLst>
            </p:nvPr>
          </p:nvCxnSpPr>
          <p:spPr bwMode="auto">
            <a:xfrm>
              <a:off x="1366366" y="4452666"/>
              <a:ext cx="1913554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101" name="直接箭头连接符 100"/>
            <p:cNvCxnSpPr/>
            <p:nvPr>
              <p:custDataLst>
                <p:tags r:id="rId27"/>
              </p:custDataLst>
            </p:nvPr>
          </p:nvCxnSpPr>
          <p:spPr bwMode="auto">
            <a:xfrm flipH="1" flipV="1">
              <a:off x="1368422" y="2933128"/>
              <a:ext cx="0" cy="15310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sp>
          <p:nvSpPr>
            <p:cNvPr id="102" name="Text Box 5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028725" y="4404064"/>
              <a:ext cx="380172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lang="en-US" altLang="zh-CN" sz="2400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/s</a:t>
              </a:r>
              <a:endParaRPr lang="zh-CN" altLang="en-US" sz="2400" b="1" i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03" name="Text Box 5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65762" y="4404339"/>
              <a:ext cx="282871" cy="32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 hangingPunct="0"/>
              <a:r>
                <a:rPr lang="en-US" altLang="zh-CN" sz="2400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O</a:t>
              </a:r>
            </a:p>
          </p:txBody>
        </p:sp>
      </p:grpSp>
      <p:sp>
        <p:nvSpPr>
          <p:cNvPr id="104" name="TextBox 45"/>
          <p:cNvSpPr txBox="1"/>
          <p:nvPr>
            <p:custDataLst>
              <p:tags r:id="rId30"/>
            </p:custDataLst>
          </p:nvPr>
        </p:nvSpPr>
        <p:spPr>
          <a:xfrm>
            <a:off x="8649331" y="3471409"/>
            <a:ext cx="417925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just" hangingPunct="0"/>
            <a:r>
              <a:rPr lang="en-US" altLang="zh-CN" sz="2400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lang="en-US" altLang="zh-CN" sz="2400" b="1" baseline="-2500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zh-CN" altLang="en-US" sz="2400" b="1" baseline="-25000">
              <a:solidFill>
                <a:srgbClr val="0000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14" name="组合 113"/>
          <p:cNvGrpSpPr/>
          <p:nvPr>
            <p:custDataLst>
              <p:tags r:id="rId31"/>
            </p:custDataLst>
          </p:nvPr>
        </p:nvGrpSpPr>
        <p:grpSpPr>
          <a:xfrm>
            <a:off x="6340419" y="4084517"/>
            <a:ext cx="375514" cy="460375"/>
            <a:chOff x="3244644" y="2450591"/>
            <a:chExt cx="266793" cy="327119"/>
          </a:xfrm>
          <a:effectLst/>
        </p:grpSpPr>
        <p:sp>
          <p:nvSpPr>
            <p:cNvPr id="115" name="矩形 114"/>
            <p:cNvSpPr/>
            <p:nvPr>
              <p:custDataLst>
                <p:tags r:id="rId32"/>
              </p:custDataLst>
            </p:nvPr>
          </p:nvSpPr>
          <p:spPr>
            <a:xfrm>
              <a:off x="3269169" y="2450591"/>
              <a:ext cx="242268" cy="327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CN" sz="24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sp>
          <p:nvSpPr>
            <p:cNvPr id="116" name="弧形 115"/>
            <p:cNvSpPr/>
            <p:nvPr>
              <p:custDataLst>
                <p:tags r:id="rId33"/>
              </p:custDataLst>
            </p:nvPr>
          </p:nvSpPr>
          <p:spPr bwMode="auto">
            <a:xfrm>
              <a:off x="3244644" y="2550407"/>
              <a:ext cx="45719" cy="220789"/>
            </a:xfrm>
            <a:prstGeom prst="arc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45606" tIns="22802" rIns="45606" bIns="22802" numCol="1" rtlCol="0" anchor="t" anchorCtr="0" compatLnSpc="1"/>
            <a:lstStyle/>
            <a:p>
              <a:pPr algn="l" defTabSz="2580005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117" name="组合 116"/>
          <p:cNvGrpSpPr/>
          <p:nvPr>
            <p:custDataLst>
              <p:tags r:id="rId34"/>
            </p:custDataLst>
          </p:nvPr>
        </p:nvGrpSpPr>
        <p:grpSpPr>
          <a:xfrm>
            <a:off x="7497643" y="3173975"/>
            <a:ext cx="376345" cy="514668"/>
            <a:chOff x="3244644" y="2405499"/>
            <a:chExt cx="267384" cy="365697"/>
          </a:xfrm>
          <a:effectLst/>
        </p:grpSpPr>
        <p:sp>
          <p:nvSpPr>
            <p:cNvPr id="118" name="矩形 117"/>
            <p:cNvSpPr/>
            <p:nvPr>
              <p:custDataLst>
                <p:tags r:id="rId35"/>
              </p:custDataLst>
            </p:nvPr>
          </p:nvSpPr>
          <p:spPr>
            <a:xfrm>
              <a:off x="3269760" y="2405499"/>
              <a:ext cx="242268" cy="327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CN" sz="24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sp>
          <p:nvSpPr>
            <p:cNvPr id="119" name="弧形 118"/>
            <p:cNvSpPr/>
            <p:nvPr>
              <p:custDataLst>
                <p:tags r:id="rId36"/>
              </p:custDataLst>
            </p:nvPr>
          </p:nvSpPr>
          <p:spPr bwMode="auto">
            <a:xfrm>
              <a:off x="3244644" y="2550407"/>
              <a:ext cx="45719" cy="220789"/>
            </a:xfrm>
            <a:prstGeom prst="arc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45606" tIns="22802" rIns="45606" bIns="22802" numCol="1" rtlCol="0" anchor="t" anchorCtr="0" compatLnSpc="1"/>
            <a:lstStyle/>
            <a:p>
              <a:pPr algn="l" defTabSz="2580005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Times New Roman" panose="02020603050405020304" charset="0"/>
              </a:endParaRPr>
            </a:p>
          </p:txBody>
        </p:sp>
      </p:grpSp>
      <p:graphicFrame>
        <p:nvGraphicFramePr>
          <p:cNvPr id="6" name="对象 5">
            <a:hlinkClick action="ppaction://ole?verb=0"/>
          </p:cNvPr>
          <p:cNvGraphicFramePr>
            <a:graphicFrameLocks noChangeAspect="1"/>
          </p:cNvGraphicFramePr>
          <p:nvPr>
            <p:custDataLst>
              <p:tags r:id="rId37"/>
            </p:custDataLst>
          </p:nvPr>
        </p:nvGraphicFramePr>
        <p:xfrm>
          <a:off x="6639348" y="5147098"/>
          <a:ext cx="1412240" cy="79586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r:id="rId38" imgW="698500" imgH="393700" progId="Equation.KSEE3">
                  <p:embed/>
                </p:oleObj>
              </mc:Choice>
              <mc:Fallback>
                <p:oleObj r:id="rId38" imgW="698500" imgH="3937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639348" y="5147098"/>
                        <a:ext cx="1412240" cy="795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40"/>
            </p:custDataLst>
          </p:nvPr>
        </p:nvSpPr>
        <p:spPr>
          <a:xfrm>
            <a:off x="9142095" y="5256318"/>
            <a:ext cx="1088813" cy="69532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735" b="0" i="1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Times New Roman" panose="02020603050405020304" charset="0"/>
                <a:ea typeface="Arial"/>
                <a:cs typeface="Times New Roman" panose="02020603050405020304" charset="0"/>
                <a:sym typeface="Arial"/>
              </a:rPr>
              <a:t>v=v</a:t>
            </a:r>
            <a:r>
              <a:rPr kumimoji="0" lang="en-US" altLang="zh-CN" sz="3735" b="0" i="1" u="none" strike="noStrike" cap="none" spc="0" normalizeH="0" baseline="-2500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Times New Roman" panose="02020603050405020304" charset="0"/>
                <a:ea typeface="Arial"/>
                <a:cs typeface="Times New Roman" panose="02020603050405020304" charset="0"/>
                <a:sym typeface="Arial"/>
              </a:rPr>
              <a:t>0</a:t>
            </a:r>
          </a:p>
        </p:txBody>
      </p:sp>
      <p:sp>
        <p:nvSpPr>
          <p:cNvPr id="12" name="文本框 11"/>
          <p:cNvSpPr txBox="1"/>
          <p:nvPr>
            <p:custDataLst>
              <p:tags r:id="rId41"/>
            </p:custDataLst>
          </p:nvPr>
        </p:nvSpPr>
        <p:spPr>
          <a:xfrm>
            <a:off x="541655" y="4286462"/>
            <a:ext cx="4468707" cy="132334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如果歼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在做</a:t>
            </a:r>
            <a:r>
              <a:rPr lang="zh-CN" altLang="en-US" sz="2665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匀速直线运动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，有哪些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方式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描述这种运动呢？</a:t>
            </a:r>
          </a:p>
        </p:txBody>
      </p:sp>
      <p:sp>
        <p:nvSpPr>
          <p:cNvPr id="33793" name="文本框 4103"/>
          <p:cNvSpPr txBox="1"/>
          <p:nvPr userDrawn="1">
            <p:custDataLst>
              <p:tags r:id="rId42"/>
            </p:custDataLst>
          </p:nvPr>
        </p:nvSpPr>
        <p:spPr>
          <a:xfrm>
            <a:off x="593725" y="2857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新课导入</a:t>
            </a:r>
          </a:p>
        </p:txBody>
      </p:sp>
      <p:grpSp>
        <p:nvGrpSpPr>
          <p:cNvPr id="30" name="组合 29"/>
          <p:cNvGrpSpPr/>
          <p:nvPr>
            <p:custDataLst>
              <p:tags r:id="rId43"/>
            </p:custDataLst>
          </p:nvPr>
        </p:nvGrpSpPr>
        <p:grpSpPr>
          <a:xfrm>
            <a:off x="5666740" y="647065"/>
            <a:ext cx="5624830" cy="1463040"/>
            <a:chOff x="8924" y="1019"/>
            <a:chExt cx="8858" cy="2304"/>
          </a:xfrm>
        </p:grpSpPr>
        <p:grpSp>
          <p:nvGrpSpPr>
            <p:cNvPr id="15" name="组合 14"/>
            <p:cNvGrpSpPr/>
            <p:nvPr>
              <p:custDataLst>
                <p:tags r:id="rId44"/>
              </p:custDataLst>
            </p:nvPr>
          </p:nvGrpSpPr>
          <p:grpSpPr>
            <a:xfrm>
              <a:off x="8924" y="1019"/>
              <a:ext cx="6929" cy="2304"/>
              <a:chOff x="7544" y="1152"/>
              <a:chExt cx="5197" cy="1728"/>
            </a:xfrm>
          </p:grpSpPr>
          <p:grpSp>
            <p:nvGrpSpPr>
              <p:cNvPr id="2" name="组合 1"/>
              <p:cNvGrpSpPr/>
              <p:nvPr>
                <p:custDataLst>
                  <p:tags r:id="rId45"/>
                </p:custDataLst>
              </p:nvPr>
            </p:nvGrpSpPr>
            <p:grpSpPr>
              <a:xfrm>
                <a:off x="7544" y="1152"/>
                <a:ext cx="5081" cy="1728"/>
                <a:chOff x="4364" y="1421"/>
                <a:chExt cx="5081" cy="1728"/>
              </a:xfrm>
            </p:grpSpPr>
            <p:sp>
              <p:nvSpPr>
                <p:cNvPr id="67" name="矩形 66"/>
                <p:cNvSpPr>
                  <a:spLocks noChangeArrowheads="1"/>
                </p:cNvSpPr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5514" y="1421"/>
                  <a:ext cx="2955" cy="6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28693" tIns="64346" rIns="128693" bIns="64346">
                  <a:spAutoFit/>
                </a:bodyPr>
                <a:lstStyle/>
                <a:p>
                  <a:pPr algn="just" hangingPunct="0"/>
                  <a:r>
                    <a:rPr lang="zh-CN" altLang="en-US" sz="2665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匀速直线运动</a:t>
                  </a:r>
                </a:p>
              </p:txBody>
            </p:sp>
            <p:sp>
              <p:nvSpPr>
                <p:cNvPr id="71" name="Line 16"/>
                <p:cNvSpPr>
                  <a:spLocks noChangeShapeType="1"/>
                </p:cNvSpPr>
                <p:nvPr>
                  <p:custDataLst>
                    <p:tags r:id="rId47"/>
                  </p:custDataLst>
                </p:nvPr>
              </p:nvSpPr>
              <p:spPr bwMode="auto">
                <a:xfrm rot="16200000">
                  <a:off x="4152" y="2426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2" name="Line 18"/>
                <p:cNvSpPr>
                  <a:spLocks noChangeShapeType="1"/>
                </p:cNvSpPr>
                <p:nvPr>
                  <p:custDataLst>
                    <p:tags r:id="rId48"/>
                  </p:custDataLst>
                </p:nvPr>
              </p:nvSpPr>
              <p:spPr bwMode="auto">
                <a:xfrm rot="16200000">
                  <a:off x="5161" y="2426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3" name="Line 19"/>
                <p:cNvSpPr>
                  <a:spLocks noChangeShapeType="1"/>
                </p:cNvSpPr>
                <p:nvPr>
                  <p:custDataLst>
                    <p:tags r:id="rId49"/>
                  </p:custDataLst>
                </p:nvPr>
              </p:nvSpPr>
              <p:spPr bwMode="auto">
                <a:xfrm rot="16200000">
                  <a:off x="6179" y="2426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4" name="Line 20"/>
                <p:cNvSpPr>
                  <a:spLocks noChangeShapeType="1"/>
                </p:cNvSpPr>
                <p:nvPr>
                  <p:custDataLst>
                    <p:tags r:id="rId50"/>
                  </p:custDataLst>
                </p:nvPr>
              </p:nvSpPr>
              <p:spPr bwMode="auto">
                <a:xfrm rot="16200000">
                  <a:off x="7198" y="2426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5" name="Line 21"/>
                <p:cNvSpPr>
                  <a:spLocks noChangeShapeType="1"/>
                </p:cNvSpPr>
                <p:nvPr>
                  <p:custDataLst>
                    <p:tags r:id="rId51"/>
                  </p:custDataLst>
                </p:nvPr>
              </p:nvSpPr>
              <p:spPr bwMode="auto">
                <a:xfrm rot="16200000">
                  <a:off x="8204" y="2426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6" name="Line 22"/>
                <p:cNvSpPr>
                  <a:spLocks noChangeShapeType="1"/>
                </p:cNvSpPr>
                <p:nvPr>
                  <p:custDataLst>
                    <p:tags r:id="rId52"/>
                  </p:custDataLst>
                </p:nvPr>
              </p:nvSpPr>
              <p:spPr bwMode="auto">
                <a:xfrm rot="16200000">
                  <a:off x="9233" y="2432"/>
                  <a:ext cx="424" cy="0"/>
                </a:xfrm>
                <a:prstGeom prst="line">
                  <a:avLst/>
                </a:prstGeom>
                <a:noFill/>
                <a:ln w="57150">
                  <a:solidFill>
                    <a:schemeClr val="bg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128693" tIns="64346" rIns="128693" bIns="64346"/>
                <a:lstStyle/>
                <a:p>
                  <a:endParaRPr lang="zh-CN" altLang="en-US" sz="135"/>
                </a:p>
              </p:txBody>
            </p:sp>
            <p:sp>
              <p:nvSpPr>
                <p:cNvPr id="77" name="AutoShape 23"/>
                <p:cNvSpPr>
                  <a:spLocks noChangeArrowheads="1"/>
                </p:cNvSpPr>
                <p:nvPr>
                  <p:custDataLst>
                    <p:tags r:id="rId53"/>
                  </p:custDataLst>
                </p:nvPr>
              </p:nvSpPr>
              <p:spPr bwMode="auto">
                <a:xfrm>
                  <a:off x="4377" y="2489"/>
                  <a:ext cx="976" cy="170"/>
                </a:xfrm>
                <a:prstGeom prst="leftRightArrow">
                  <a:avLst>
                    <a:gd name="adj1" fmla="val 50000"/>
                    <a:gd name="adj2" fmla="val 90667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28693" tIns="64346" rIns="128693" bIns="64346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78" name="AutoShape 24"/>
                <p:cNvSpPr>
                  <a:spLocks noChangeArrowheads="1"/>
                </p:cNvSpPr>
                <p:nvPr>
                  <p:custDataLst>
                    <p:tags r:id="rId54"/>
                  </p:custDataLst>
                </p:nvPr>
              </p:nvSpPr>
              <p:spPr bwMode="auto">
                <a:xfrm>
                  <a:off x="5393" y="2489"/>
                  <a:ext cx="976" cy="170"/>
                </a:xfrm>
                <a:prstGeom prst="leftRightArrow">
                  <a:avLst>
                    <a:gd name="adj1" fmla="val 50000"/>
                    <a:gd name="adj2" fmla="val 90667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28693" tIns="64346" rIns="128693" bIns="64346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79" name="AutoShape 25"/>
                <p:cNvSpPr>
                  <a:spLocks noChangeArrowheads="1"/>
                </p:cNvSpPr>
                <p:nvPr>
                  <p:custDataLst>
                    <p:tags r:id="rId55"/>
                  </p:custDataLst>
                </p:nvPr>
              </p:nvSpPr>
              <p:spPr bwMode="auto">
                <a:xfrm>
                  <a:off x="6422" y="2489"/>
                  <a:ext cx="976" cy="170"/>
                </a:xfrm>
                <a:prstGeom prst="leftRightArrow">
                  <a:avLst>
                    <a:gd name="adj1" fmla="val 50000"/>
                    <a:gd name="adj2" fmla="val 90667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28693" tIns="64346" rIns="128693" bIns="64346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80" name="AutoShape 26"/>
                <p:cNvSpPr>
                  <a:spLocks noChangeArrowheads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7429" y="2489"/>
                  <a:ext cx="976" cy="170"/>
                </a:xfrm>
                <a:prstGeom prst="leftRightArrow">
                  <a:avLst>
                    <a:gd name="adj1" fmla="val 50000"/>
                    <a:gd name="adj2" fmla="val 90667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28693" tIns="64346" rIns="128693" bIns="64346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81" name="AutoShape 27"/>
                <p:cNvSpPr>
                  <a:spLocks noChangeArrowheads="1"/>
                </p:cNvSpPr>
                <p:nvPr>
                  <p:custDataLst>
                    <p:tags r:id="rId57"/>
                  </p:custDataLst>
                </p:nvPr>
              </p:nvSpPr>
              <p:spPr bwMode="auto">
                <a:xfrm>
                  <a:off x="8448" y="2489"/>
                  <a:ext cx="976" cy="170"/>
                </a:xfrm>
                <a:prstGeom prst="leftRightArrow">
                  <a:avLst>
                    <a:gd name="adj1" fmla="val 50000"/>
                    <a:gd name="adj2" fmla="val 90667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28693" tIns="64346" rIns="128693" bIns="64346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82" name="TextBox 18"/>
                <p:cNvSpPr txBox="1"/>
                <p:nvPr>
                  <p:custDataLst>
                    <p:tags r:id="rId58"/>
                  </p:custDataLst>
                </p:nvPr>
              </p:nvSpPr>
              <p:spPr>
                <a:xfrm>
                  <a:off x="4395" y="2180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endParaRPr lang="zh-CN" altLang="en-US" sz="2400" b="1" i="1">
                    <a:solidFill>
                      <a:srgbClr val="00B0F0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05" name="TextBox 46"/>
                <p:cNvSpPr txBox="1"/>
                <p:nvPr>
                  <p:custDataLst>
                    <p:tags r:id="rId59"/>
                  </p:custDataLst>
                </p:nvPr>
              </p:nvSpPr>
              <p:spPr>
                <a:xfrm>
                  <a:off x="4384" y="2711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</a:p>
              </p:txBody>
            </p:sp>
            <p:sp>
              <p:nvSpPr>
                <p:cNvPr id="106" name="TextBox 47"/>
                <p:cNvSpPr txBox="1"/>
                <p:nvPr>
                  <p:custDataLst>
                    <p:tags r:id="rId60"/>
                  </p:custDataLst>
                </p:nvPr>
              </p:nvSpPr>
              <p:spPr>
                <a:xfrm>
                  <a:off x="5436" y="2180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endParaRPr lang="zh-CN" altLang="en-US" sz="2400" b="1" i="1">
                    <a:solidFill>
                      <a:srgbClr val="00B0F0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07" name="TextBox 48"/>
                <p:cNvSpPr txBox="1"/>
                <p:nvPr>
                  <p:custDataLst>
                    <p:tags r:id="rId61"/>
                  </p:custDataLst>
                </p:nvPr>
              </p:nvSpPr>
              <p:spPr>
                <a:xfrm>
                  <a:off x="5393" y="2711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</a:p>
              </p:txBody>
            </p:sp>
            <p:sp>
              <p:nvSpPr>
                <p:cNvPr id="108" name="TextBox 49"/>
                <p:cNvSpPr txBox="1"/>
                <p:nvPr>
                  <p:custDataLst>
                    <p:tags r:id="rId62"/>
                  </p:custDataLst>
                </p:nvPr>
              </p:nvSpPr>
              <p:spPr>
                <a:xfrm>
                  <a:off x="6433" y="2180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endParaRPr lang="zh-CN" altLang="en-US" sz="2400" b="1" i="1">
                    <a:solidFill>
                      <a:srgbClr val="00B0F0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09" name="TextBox 50"/>
                <p:cNvSpPr txBox="1"/>
                <p:nvPr>
                  <p:custDataLst>
                    <p:tags r:id="rId63"/>
                  </p:custDataLst>
                </p:nvPr>
              </p:nvSpPr>
              <p:spPr>
                <a:xfrm>
                  <a:off x="6411" y="2713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</a:p>
              </p:txBody>
            </p:sp>
            <p:sp>
              <p:nvSpPr>
                <p:cNvPr id="110" name="TextBox 51"/>
                <p:cNvSpPr txBox="1"/>
                <p:nvPr>
                  <p:custDataLst>
                    <p:tags r:id="rId64"/>
                  </p:custDataLst>
                </p:nvPr>
              </p:nvSpPr>
              <p:spPr>
                <a:xfrm>
                  <a:off x="7429" y="2180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endParaRPr lang="zh-CN" altLang="en-US" sz="2400" b="1" i="1">
                    <a:solidFill>
                      <a:srgbClr val="00B0F0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11" name="TextBox 52"/>
                <p:cNvSpPr txBox="1"/>
                <p:nvPr>
                  <p:custDataLst>
                    <p:tags r:id="rId65"/>
                  </p:custDataLst>
                </p:nvPr>
              </p:nvSpPr>
              <p:spPr>
                <a:xfrm>
                  <a:off x="7429" y="2713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</a:p>
              </p:txBody>
            </p:sp>
            <p:sp>
              <p:nvSpPr>
                <p:cNvPr id="112" name="TextBox 53"/>
                <p:cNvSpPr txBox="1"/>
                <p:nvPr>
                  <p:custDataLst>
                    <p:tags r:id="rId66"/>
                  </p:custDataLst>
                </p:nvPr>
              </p:nvSpPr>
              <p:spPr>
                <a:xfrm>
                  <a:off x="8469" y="2180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rgbClr val="00B0F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endParaRPr lang="zh-CN" altLang="en-US" sz="2400" b="1" i="1">
                    <a:solidFill>
                      <a:srgbClr val="00B0F0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13" name="TextBox 54"/>
                <p:cNvSpPr txBox="1"/>
                <p:nvPr>
                  <p:custDataLst>
                    <p:tags r:id="rId67"/>
                  </p:custDataLst>
                </p:nvPr>
              </p:nvSpPr>
              <p:spPr>
                <a:xfrm>
                  <a:off x="8448" y="2713"/>
                  <a:ext cx="956" cy="4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hangingPunct="0"/>
                  <a:r>
                    <a:rPr lang="el-GR" altLang="zh-CN" sz="24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Δ</a:t>
                  </a:r>
                  <a:r>
                    <a:rPr lang="en-US" altLang="zh-CN" sz="2400" b="1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</a:p>
              </p:txBody>
            </p:sp>
            <p:graphicFrame>
              <p:nvGraphicFramePr>
                <p:cNvPr id="120" name="对象 119"/>
                <p:cNvGraphicFramePr>
                  <a:graphicFrameLocks noChangeAspect="1"/>
                </p:cNvGraphicFramePr>
                <p:nvPr>
                  <p:custDataLst>
                    <p:tags r:id="rId68"/>
                  </p:custDataLst>
                </p:nvPr>
              </p:nvGraphicFramePr>
              <p:xfrm>
                <a:off x="5305" y="1929"/>
                <a:ext cx="209" cy="38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9" name="Equation" r:id="rId69" imgW="8534400" imgH="15544800" progId="Equation.DSMT4">
                        <p:embed/>
                      </p:oleObj>
                    </mc:Choice>
                    <mc:Fallback>
                      <p:oleObj name="Equation" r:id="rId69" imgW="8534400" imgH="15544800" progId="Equation.DSMT4">
                        <p:embed/>
                        <p:pic>
                          <p:nvPicPr>
                            <p:cNvPr id="0" name="OLE substitute image"/>
                            <p:cNvPicPr/>
                            <p:nvPr/>
                          </p:nvPicPr>
                          <p:blipFill>
                            <a:blip r:embed="rId7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305" y="1929"/>
                              <a:ext cx="209" cy="38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4" name="直接箭头连接符 13"/>
              <p:cNvCxnSpPr/>
              <p:nvPr>
                <p:custDataLst>
                  <p:tags r:id="rId71"/>
                </p:custDataLst>
              </p:nvPr>
            </p:nvCxnSpPr>
            <p:spPr>
              <a:xfrm>
                <a:off x="7661" y="1862"/>
                <a:ext cx="508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030A0"/>
                </a:solidFill>
                <a:prstDash val="solid"/>
                <a:miter lim="8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pic>
          <p:nvPicPr>
            <p:cNvPr id="21" name="图片 20" descr="31393935333439363b363238313432323bd0f2bac531"/>
            <p:cNvPicPr>
              <a:picLocks noChangeAspect="1"/>
            </p:cNvPicPr>
            <p:nvPr>
              <p:custDataLst>
                <p:tags r:id="rId74"/>
              </p:custDataLst>
            </p:nvPr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xmlns="" r:embed="rId73"/>
                </a:ext>
              </a:extLst>
            </a:blip>
            <a:stretch>
              <a:fillRect/>
            </a:stretch>
          </p:blipFill>
          <p:spPr>
            <a:xfrm>
              <a:off x="16342" y="1510"/>
              <a:ext cx="1440" cy="1440"/>
            </a:xfrm>
            <a:prstGeom prst="rect">
              <a:avLst/>
            </a:prstGeom>
          </p:spPr>
        </p:pic>
      </p:grpSp>
      <p:pic>
        <p:nvPicPr>
          <p:cNvPr id="22" name="图片 21" descr="31393935333439363b363238313432333bd0f2bac532"/>
          <p:cNvPicPr>
            <a:picLocks noChangeAspect="1"/>
          </p:cNvPicPr>
          <p:nvPr>
            <p:custDataLst>
              <p:tags r:id="rId77"/>
            </p:custDataLst>
          </p:nvPr>
        </p:nvPicPr>
        <p:blipFill>
          <a:blip r:embed="rId75">
            <a:extLst>
              <a:ext uri="{96DAC541-7B7A-43D3-8B79-37D633B846F1}">
                <asvg:svgBlip xmlns:asvg="http://schemas.microsoft.com/office/drawing/2016/SVG/main" xmlns="" r:embed="rId76"/>
              </a:ext>
            </a:extLst>
          </a:blip>
          <a:stretch>
            <a:fillRect/>
          </a:stretch>
        </p:blipFill>
        <p:spPr>
          <a:xfrm>
            <a:off x="5490210" y="5088255"/>
            <a:ext cx="914400" cy="914400"/>
          </a:xfrm>
          <a:prstGeom prst="rect">
            <a:avLst/>
          </a:prstGeom>
        </p:spPr>
      </p:pic>
      <p:pic>
        <p:nvPicPr>
          <p:cNvPr id="23" name="图片 22" descr="31393935333439363b363238313432343bd0f2bac533"/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10560050" y="5147310"/>
            <a:ext cx="914400" cy="914400"/>
          </a:xfrm>
          <a:prstGeom prst="rect">
            <a:avLst/>
          </a:prstGeom>
        </p:spPr>
      </p:pic>
      <p:pic>
        <p:nvPicPr>
          <p:cNvPr id="28" name="图片 27" descr="75153e0a532a229d8f7b3e4f05f4ed2a"/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81"/>
          <a:stretch>
            <a:fillRect/>
          </a:stretch>
        </p:blipFill>
        <p:spPr>
          <a:xfrm>
            <a:off x="415290" y="1129665"/>
            <a:ext cx="4721225" cy="2656205"/>
          </a:xfrm>
          <a:prstGeom prst="rect">
            <a:avLst/>
          </a:prstGeom>
        </p:spPr>
      </p:pic>
      <p:pic>
        <p:nvPicPr>
          <p:cNvPr id="29" name="图片 28" descr="32313536393230373b32313536393236373bb7c9bbfa"/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83">
            <a:extLst>
              <a:ext uri="{96DAC541-7B7A-43D3-8B79-37D633B846F1}">
                <asvg:svgBlip xmlns:asvg="http://schemas.microsoft.com/office/drawing/2016/SVG/main" xmlns="" r:embed="rId84"/>
              </a:ext>
            </a:extLst>
          </a:blip>
          <a:stretch>
            <a:fillRect/>
          </a:stretch>
        </p:blipFill>
        <p:spPr>
          <a:xfrm>
            <a:off x="5606415" y="56324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599 0.0012037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1"/>
      <p:bldP spid="96" grpId="2"/>
      <p:bldP spid="97" grpId="3"/>
      <p:bldP spid="104" grpId="4"/>
      <p:bldP spid="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cxnSp>
        <p:nvCxnSpPr>
          <p:cNvPr id="40" name="直接连接符 39"/>
          <p:cNvCxnSpPr/>
          <p:nvPr>
            <p:custDataLst>
              <p:tags r:id="rId4"/>
            </p:custDataLst>
          </p:nvPr>
        </p:nvCxnSpPr>
        <p:spPr bwMode="auto">
          <a:xfrm flipH="1">
            <a:off x="7063327" y="5377629"/>
            <a:ext cx="0" cy="7182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/>
          <p:nvPr>
            <p:custDataLst>
              <p:tags r:id="rId5"/>
            </p:custDataLst>
          </p:nvPr>
        </p:nvCxnSpPr>
        <p:spPr bwMode="auto">
          <a:xfrm flipH="1">
            <a:off x="7663775" y="4919141"/>
            <a:ext cx="0" cy="11850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直接连接符 41"/>
          <p:cNvCxnSpPr/>
          <p:nvPr>
            <p:custDataLst>
              <p:tags r:id="rId6"/>
            </p:custDataLst>
          </p:nvPr>
        </p:nvCxnSpPr>
        <p:spPr bwMode="auto">
          <a:xfrm flipH="1">
            <a:off x="8223093" y="4461481"/>
            <a:ext cx="0" cy="16339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直接连接符 42"/>
          <p:cNvCxnSpPr/>
          <p:nvPr>
            <p:custDataLst>
              <p:tags r:id="rId7"/>
            </p:custDataLst>
          </p:nvPr>
        </p:nvCxnSpPr>
        <p:spPr bwMode="auto">
          <a:xfrm flipH="1">
            <a:off x="8831127" y="4021364"/>
            <a:ext cx="0" cy="20648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4" name="组合 33"/>
          <p:cNvGrpSpPr/>
          <p:nvPr>
            <p:custDataLst>
              <p:tags r:id="rId8"/>
            </p:custDataLst>
          </p:nvPr>
        </p:nvGrpSpPr>
        <p:grpSpPr>
          <a:xfrm>
            <a:off x="6238073" y="3565532"/>
            <a:ext cx="3321473" cy="2883003"/>
            <a:chOff x="1166849" y="2868615"/>
            <a:chExt cx="2359833" cy="2048520"/>
          </a:xfrm>
          <a:effectLst/>
        </p:grpSpPr>
        <p:sp>
          <p:nvSpPr>
            <p:cNvPr id="35" name="Text Box 5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398284" y="2868615"/>
              <a:ext cx="714660" cy="502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1995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v</a:t>
              </a:r>
              <a:r>
                <a:rPr lang="en-US" altLang="zh-CN" sz="1995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/m·s</a:t>
              </a:r>
              <a:r>
                <a:rPr lang="en-US" altLang="zh-CN" sz="1995" b="1" baseline="30000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-1</a:t>
              </a:r>
            </a:p>
            <a:p>
              <a:pPr algn="l" hangingPunct="0"/>
              <a:endParaRPr lang="zh-CN" altLang="en-US" sz="1995" b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cxnSp>
          <p:nvCxnSpPr>
            <p:cNvPr id="36" name="直接箭头连接符 35"/>
            <p:cNvCxnSpPr/>
            <p:nvPr>
              <p:custDataLst>
                <p:tags r:id="rId10"/>
              </p:custDataLst>
            </p:nvPr>
          </p:nvCxnSpPr>
          <p:spPr bwMode="auto">
            <a:xfrm>
              <a:off x="1370909" y="4678519"/>
              <a:ext cx="1977338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37" name="直接箭头连接符 36"/>
            <p:cNvCxnSpPr/>
            <p:nvPr>
              <p:custDataLst>
                <p:tags r:id="rId11"/>
              </p:custDataLst>
            </p:nvPr>
          </p:nvCxnSpPr>
          <p:spPr bwMode="auto">
            <a:xfrm flipH="1" flipV="1">
              <a:off x="1368422" y="2926070"/>
              <a:ext cx="0" cy="176065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sp>
          <p:nvSpPr>
            <p:cNvPr id="38" name="Text Box 5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116433" y="4633708"/>
              <a:ext cx="410249" cy="283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1995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t</a:t>
              </a:r>
              <a:r>
                <a:rPr lang="en-US" altLang="zh-CN" sz="1995" b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/s</a:t>
              </a:r>
              <a:endParaRPr lang="zh-CN" altLang="en-US" sz="1995" b="1" i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39" name="Text Box 5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166849" y="4633782"/>
              <a:ext cx="290811" cy="283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hangingPunct="0"/>
              <a:r>
                <a:rPr lang="en-US" altLang="zh-CN" sz="1995" b="1" i="1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O</a:t>
              </a:r>
              <a:endParaRPr lang="zh-CN" altLang="en-US" sz="1995" b="1" i="1"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endParaRPr>
            </a:p>
          </p:txBody>
        </p:sp>
      </p:grpSp>
      <p:cxnSp>
        <p:nvCxnSpPr>
          <p:cNvPr id="44" name="直接连接符 43"/>
          <p:cNvCxnSpPr/>
          <p:nvPr>
            <p:custDataLst>
              <p:tags r:id="rId14"/>
            </p:custDataLst>
          </p:nvPr>
        </p:nvCxnSpPr>
        <p:spPr bwMode="auto">
          <a:xfrm flipV="1">
            <a:off x="6528511" y="3907140"/>
            <a:ext cx="2424000" cy="188533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>
            <p:custDataLst>
              <p:tags r:id="rId15"/>
            </p:custDataLst>
          </p:nvPr>
        </p:nvSpPr>
        <p:spPr>
          <a:xfrm>
            <a:off x="7608328" y="4972329"/>
            <a:ext cx="505731" cy="307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199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1995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endParaRPr lang="zh-CN" altLang="en-US" sz="1995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TextBox 45"/>
          <p:cNvSpPr txBox="1"/>
          <p:nvPr>
            <p:custDataLst>
              <p:tags r:id="rId16"/>
            </p:custDataLst>
          </p:nvPr>
        </p:nvSpPr>
        <p:spPr>
          <a:xfrm>
            <a:off x="7085132" y="5352024"/>
            <a:ext cx="508149" cy="307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199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1995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endParaRPr lang="zh-CN" altLang="en-US" sz="1995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7" name="TextBox 46"/>
          <p:cNvSpPr txBox="1"/>
          <p:nvPr>
            <p:custDataLst>
              <p:tags r:id="rId17"/>
            </p:custDataLst>
          </p:nvPr>
        </p:nvSpPr>
        <p:spPr>
          <a:xfrm>
            <a:off x="8740901" y="4038212"/>
            <a:ext cx="549597" cy="307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199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1995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endParaRPr lang="zh-CN" altLang="en-US" sz="1995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" name="TextBox 47"/>
          <p:cNvSpPr txBox="1"/>
          <p:nvPr>
            <p:custDataLst>
              <p:tags r:id="rId18"/>
            </p:custDataLst>
          </p:nvPr>
        </p:nvSpPr>
        <p:spPr>
          <a:xfrm>
            <a:off x="8281944" y="4445867"/>
            <a:ext cx="496041" cy="307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altLang="zh-CN" sz="199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Δ</a:t>
            </a:r>
            <a:r>
              <a:rPr lang="en-US" altLang="zh-CN" sz="1995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endParaRPr lang="zh-CN" altLang="en-US" sz="1995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19"/>
            </p:custDataLst>
          </p:nvPr>
        </p:nvCxnSpPr>
        <p:spPr bwMode="auto">
          <a:xfrm>
            <a:off x="8234449" y="4480117"/>
            <a:ext cx="5925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直接连接符 50"/>
          <p:cNvCxnSpPr/>
          <p:nvPr>
            <p:custDataLst>
              <p:tags r:id="rId20"/>
            </p:custDataLst>
          </p:nvPr>
        </p:nvCxnSpPr>
        <p:spPr bwMode="auto">
          <a:xfrm>
            <a:off x="7070433" y="5379659"/>
            <a:ext cx="5925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直接连接符 51"/>
          <p:cNvCxnSpPr/>
          <p:nvPr>
            <p:custDataLst>
              <p:tags r:id="rId21"/>
            </p:custDataLst>
          </p:nvPr>
        </p:nvCxnSpPr>
        <p:spPr bwMode="auto">
          <a:xfrm flipH="1" flipV="1">
            <a:off x="7661784" y="4935540"/>
            <a:ext cx="0" cy="43093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/>
          <p:nvPr>
            <p:custDataLst>
              <p:tags r:id="rId22"/>
            </p:custDataLst>
          </p:nvPr>
        </p:nvCxnSpPr>
        <p:spPr bwMode="auto">
          <a:xfrm flipH="1" flipV="1">
            <a:off x="8829441" y="4004499"/>
            <a:ext cx="0" cy="4488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4" name="组合 53"/>
          <p:cNvGrpSpPr/>
          <p:nvPr>
            <p:custDataLst>
              <p:tags r:id="rId23"/>
            </p:custDataLst>
          </p:nvPr>
        </p:nvGrpSpPr>
        <p:grpSpPr>
          <a:xfrm>
            <a:off x="7250007" y="5001845"/>
            <a:ext cx="410633" cy="520635"/>
            <a:chOff x="3244644" y="2401259"/>
            <a:chExt cx="291745" cy="369937"/>
          </a:xfrm>
          <a:effectLst/>
        </p:grpSpPr>
        <p:sp>
          <p:nvSpPr>
            <p:cNvPr id="55" name="矩形 54"/>
            <p:cNvSpPr/>
            <p:nvPr>
              <p:custDataLst>
                <p:tags r:id="rId24"/>
              </p:custDataLst>
            </p:nvPr>
          </p:nvSpPr>
          <p:spPr>
            <a:xfrm>
              <a:off x="3253066" y="2401259"/>
              <a:ext cx="283323" cy="283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altLang="zh-CN" sz="1995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  <a:endParaRPr lang="zh-CN" altLang="en-US" sz="1995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6" name="弧形 55"/>
            <p:cNvSpPr/>
            <p:nvPr>
              <p:custDataLst>
                <p:tags r:id="rId25"/>
              </p:custDataLst>
            </p:nvPr>
          </p:nvSpPr>
          <p:spPr bwMode="auto">
            <a:xfrm>
              <a:off x="3244644" y="2550407"/>
              <a:ext cx="45719" cy="220789"/>
            </a:xfrm>
            <a:prstGeom prst="arc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45606" tIns="22802" rIns="45606" bIns="22802" numCol="1" rtlCol="0" anchor="t" anchorCtr="0" compatLnSpc="1"/>
            <a:lstStyle/>
            <a:p>
              <a:pPr algn="l" defTabSz="2580005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9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楷体_GB2312" pitchFamily="49" charset="-122"/>
              </a:endParaRPr>
            </a:p>
          </p:txBody>
        </p:sp>
      </p:grpSp>
      <p:grpSp>
        <p:nvGrpSpPr>
          <p:cNvPr id="57" name="组合 56"/>
          <p:cNvGrpSpPr/>
          <p:nvPr>
            <p:custDataLst>
              <p:tags r:id="rId26"/>
            </p:custDataLst>
          </p:nvPr>
        </p:nvGrpSpPr>
        <p:grpSpPr>
          <a:xfrm>
            <a:off x="8407231" y="4127709"/>
            <a:ext cx="419101" cy="496889"/>
            <a:chOff x="3244644" y="2418131"/>
            <a:chExt cx="297761" cy="353065"/>
          </a:xfrm>
          <a:effectLst/>
        </p:grpSpPr>
        <p:sp>
          <p:nvSpPr>
            <p:cNvPr id="58" name="矩形 57"/>
            <p:cNvSpPr/>
            <p:nvPr>
              <p:custDataLst>
                <p:tags r:id="rId27"/>
              </p:custDataLst>
            </p:nvPr>
          </p:nvSpPr>
          <p:spPr>
            <a:xfrm>
              <a:off x="3269909" y="2418131"/>
              <a:ext cx="272496" cy="283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altLang="zh-CN" sz="1995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  <a:endParaRPr lang="zh-CN" altLang="en-US" sz="1995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9" name="弧形 58"/>
            <p:cNvSpPr/>
            <p:nvPr>
              <p:custDataLst>
                <p:tags r:id="rId28"/>
              </p:custDataLst>
            </p:nvPr>
          </p:nvSpPr>
          <p:spPr bwMode="auto">
            <a:xfrm>
              <a:off x="3244644" y="2550407"/>
              <a:ext cx="45719" cy="220789"/>
            </a:xfrm>
            <a:prstGeom prst="arc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45606" tIns="22802" rIns="45606" bIns="22802" numCol="1" rtlCol="0" anchor="t" anchorCtr="0" compatLnSpc="1"/>
            <a:lstStyle/>
            <a:p>
              <a:pPr algn="l" defTabSz="2580005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95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endParaRPr>
            </a:p>
          </p:txBody>
        </p:sp>
      </p:grpSp>
      <p:sp>
        <p:nvSpPr>
          <p:cNvPr id="31" name="TextBox 30"/>
          <p:cNvSpPr txBox="1"/>
          <p:nvPr>
            <p:custDataLst>
              <p:tags r:id="rId29"/>
            </p:custDataLst>
          </p:nvPr>
        </p:nvSpPr>
        <p:spPr>
          <a:xfrm>
            <a:off x="6251128" y="5576776"/>
            <a:ext cx="417925" cy="307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just" hangingPunct="0"/>
            <a:r>
              <a:rPr lang="en-US" altLang="zh-CN" sz="1995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lang="en-US" altLang="zh-CN" sz="1995" b="1" baseline="-2500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zh-CN" altLang="en-US" sz="1995" b="1" baseline="-25000">
              <a:solidFill>
                <a:srgbClr val="0000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先加速后减速">
            <a:hlinkClick action="ppaction://media"/>
          </p:cNvPr>
          <p:cNvPicPr>
            <a:picLocks noChangeAspect="1"/>
          </p:cNvPicPr>
          <p:nvPr>
            <a:videoFile r:link="rId32"/>
            <p:custDataLst>
              <p:tags r:id="rId31"/>
            </p:custDataLst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554567" y="1140460"/>
            <a:ext cx="11082867" cy="220980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4"/>
            </p:custDataLst>
          </p:nvPr>
        </p:nvSpPr>
        <p:spPr>
          <a:xfrm>
            <a:off x="1225973" y="3735493"/>
            <a:ext cx="4010660" cy="1517015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lvl="0" algn="just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zh-CN" altLang="en-US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小车在重物牵引下运动的</a:t>
            </a:r>
            <a:r>
              <a:rPr lang="zh-CN" altLang="en-US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665" b="1" i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</a:t>
            </a:r>
            <a:r>
              <a:rPr lang="en-US" altLang="zh-CN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665" b="1" i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 </a:t>
            </a:r>
            <a:r>
              <a:rPr lang="zh-CN" altLang="en-US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图像是一条</a:t>
            </a:r>
            <a:r>
              <a:rPr lang="zh-CN" altLang="en-US" sz="2665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倾斜的直线</a:t>
            </a:r>
            <a:r>
              <a:rPr lang="zh-CN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kumimoji="0" lang="zh-CN" sz="2665" b="1" i="1" u="none" strike="noStrike" cap="none" spc="0" normalizeH="0" baseline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对象 5">
            <a:hlinkClick action="ppaction://ole?verb=0"/>
          </p:cNvPr>
          <p:cNvGraphicFramePr>
            <a:graphicFrameLocks noChangeAspect="1"/>
          </p:cNvGraphicFramePr>
          <p:nvPr>
            <p:custDataLst>
              <p:tags r:id="rId35"/>
            </p:custDataLst>
          </p:nvPr>
        </p:nvGraphicFramePr>
        <p:xfrm>
          <a:off x="9776037" y="4145280"/>
          <a:ext cx="1639993" cy="90762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0" r:id="rId36" imgW="711200" imgH="393700" progId="Equation.KSEE3">
                  <p:embed/>
                </p:oleObj>
              </mc:Choice>
              <mc:Fallback>
                <p:oleObj r:id="rId36" imgW="711200" imgH="3937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9776037" y="4145280"/>
                        <a:ext cx="1639993" cy="90762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38"/>
            </p:custDataLst>
          </p:nvPr>
        </p:nvSpPr>
        <p:spPr>
          <a:xfrm>
            <a:off x="907415" y="5576570"/>
            <a:ext cx="5066030" cy="53086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lvl="0" algn="just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zh-CN" altLang="en-US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它表示小车在做</a:t>
            </a:r>
            <a:r>
              <a:rPr lang="zh-CN" altLang="en-US" sz="2665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什么样</a:t>
            </a:r>
            <a:r>
              <a:rPr lang="zh-CN" altLang="en-US" sz="266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的运动？</a:t>
            </a:r>
            <a:r>
              <a:rPr lang="en-US" altLang="zh-CN" sz="2665" b="1" i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kumimoji="0" lang="en-US" altLang="zh-CN" sz="2665" b="1" i="1" u="none" strike="noStrike" cap="none" spc="0" normalizeH="0" baseline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9"/>
            </p:custDataLst>
          </p:nvPr>
        </p:nvSpPr>
        <p:spPr>
          <a:xfrm>
            <a:off x="10091420" y="5478780"/>
            <a:ext cx="1140460" cy="61277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panose="02020603050405020304" charset="0"/>
                <a:ea typeface="Arial"/>
                <a:cs typeface="Times New Roman" panose="02020603050405020304" charset="0"/>
                <a:sym typeface="Arial"/>
              </a:rPr>
              <a:t>a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不变</a:t>
            </a:r>
          </a:p>
        </p:txBody>
      </p:sp>
      <p:sp>
        <p:nvSpPr>
          <p:cNvPr id="33793" name="文本框 4103"/>
          <p:cNvSpPr txBox="1"/>
          <p:nvPr userDrawn="1">
            <p:custDataLst>
              <p:tags r:id="rId40"/>
            </p:custDataLst>
          </p:nvPr>
        </p:nvSpPr>
        <p:spPr>
          <a:xfrm>
            <a:off x="593725" y="2857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新课导入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45" grpId="0"/>
      <p:bldP spid="46" grpId="1"/>
      <p:bldP spid="47" grpId="2"/>
      <p:bldP spid="48" grpId="3"/>
      <p:bldP spid="31" grpId="4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608195" y="2506980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匀变速直线运动</a:t>
            </a: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01</a:t>
            </a: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3" name="文本框 102"/>
          <p:cNvSpPr txBox="1"/>
          <p:nvPr>
            <p:custDataLst>
              <p:tags r:id="rId3"/>
            </p:custDataLst>
          </p:nvPr>
        </p:nvSpPr>
        <p:spPr>
          <a:xfrm>
            <a:off x="504613" y="1325033"/>
            <a:ext cx="9891607" cy="4196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定义：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沿着一条直线，且加速度不变的运动叫匀变速直线运动。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特点：（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）加速度</a:t>
            </a:r>
            <a:r>
              <a:rPr lang="en-US" altLang="zh-CN" sz="2665" b="1" i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恒定不变（大小、方向都不变）；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en-US" altLang="zh-CN" sz="2665" b="1" i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v-t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图像是一条倾斜的直线。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分类：</a:t>
            </a:r>
          </a:p>
          <a:p>
            <a:pPr>
              <a:lnSpc>
                <a:spcPct val="110000"/>
              </a:lnSpc>
              <a:buFontTx/>
              <a:buNone/>
            </a:pPr>
            <a:endParaRPr lang="en-US" altLang="zh-CN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匀加速直线运动：速度随时间均匀增大的直线运动；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同向）</a:t>
            </a:r>
          </a:p>
          <a:p>
            <a:pPr>
              <a:lnSpc>
                <a:spcPct val="110000"/>
              </a:lnSpc>
              <a:buFontTx/>
              <a:buNone/>
            </a:pPr>
            <a:endParaRPr lang="en-US" altLang="zh-CN" sz="2665" b="1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匀减速直线运动：速度随时间均匀减小的直线运动。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反向）</a:t>
            </a:r>
          </a:p>
        </p:txBody>
      </p:sp>
      <p:grpSp>
        <p:nvGrpSpPr>
          <p:cNvPr id="23" name="Group 28"/>
          <p:cNvGrpSpPr/>
          <p:nvPr>
            <p:custDataLst>
              <p:tags r:id="rId4"/>
            </p:custDataLst>
          </p:nvPr>
        </p:nvGrpSpPr>
        <p:grpSpPr>
          <a:xfrm>
            <a:off x="1213485" y="2540"/>
            <a:ext cx="5097017" cy="711200"/>
            <a:chOff x="711" y="0"/>
            <a:chExt cx="3265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11" y="0"/>
              <a:ext cx="3265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11" y="8"/>
              <a:ext cx="3265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匀变速直线运动及分类</a:t>
              </a:r>
            </a:p>
          </p:txBody>
        </p:sp>
      </p:grpSp>
      <p:sp>
        <p:nvSpPr>
          <p:cNvPr id="10" name="AutoShape 10"/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7" name="Line 4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 flipV="1">
            <a:off x="3054416" y="3629119"/>
            <a:ext cx="0" cy="9696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grpSp>
        <p:nvGrpSpPr>
          <p:cNvPr id="7" name="Group 35"/>
          <p:cNvGrpSpPr/>
          <p:nvPr>
            <p:custDataLst>
              <p:tags r:id="rId5"/>
            </p:custDataLst>
          </p:nvPr>
        </p:nvGrpSpPr>
        <p:grpSpPr>
          <a:xfrm>
            <a:off x="1567844" y="2311009"/>
            <a:ext cx="3477541" cy="2755431"/>
            <a:chOff x="1670" y="1240"/>
            <a:chExt cx="1647" cy="1740"/>
          </a:xfrm>
        </p:grpSpPr>
        <p:sp>
          <p:nvSpPr>
            <p:cNvPr id="8" name="Text Box 36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814" y="1240"/>
              <a:ext cx="54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</a:rPr>
                <a:t>/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m·s</a:t>
              </a:r>
              <a:r>
                <a:rPr lang="en-US" altLang="zh-CN" sz="2400" b="1" baseline="30000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-1</a:t>
              </a:r>
              <a:endParaRPr lang="en-US" altLang="zh-CN" sz="2400" b="1">
                <a:solidFill>
                  <a:srgbClr val="05030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Text Box 37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058" y="2689"/>
              <a:ext cx="25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t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/s</a:t>
              </a:r>
            </a:p>
          </p:txBody>
        </p:sp>
        <p:sp>
          <p:nvSpPr>
            <p:cNvPr id="10" name="Text Box 38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670" y="2689"/>
              <a:ext cx="1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1" name="Line 39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1795" y="2710"/>
              <a:ext cx="144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  <p:sp>
          <p:nvSpPr>
            <p:cNvPr id="12" name="Line 40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 flipV="1">
              <a:off x="1795" y="1298"/>
              <a:ext cx="0" cy="141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</p:grpSp>
      <p:sp>
        <p:nvSpPr>
          <p:cNvPr id="13" name="Rectangle 4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885405" y="4537155"/>
            <a:ext cx="633721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b="1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4" name="Line 7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1842656" y="3624316"/>
            <a:ext cx="1220977" cy="1005511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578" tIns="54289" rIns="108578" bIns="54289"/>
          <a:lstStyle/>
          <a:p>
            <a:endParaRPr lang="zh-CN" altLang="en-US" sz="135"/>
          </a:p>
        </p:txBody>
      </p:sp>
      <p:sp>
        <p:nvSpPr>
          <p:cNvPr id="16" name="Line 7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 flipV="1">
            <a:off x="3058597" y="3624317"/>
            <a:ext cx="1220977" cy="1005511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578" tIns="54289" rIns="108578" bIns="54289"/>
          <a:lstStyle/>
          <a:p>
            <a:endParaRPr lang="zh-CN" altLang="en-US" sz="135"/>
          </a:p>
        </p:txBody>
      </p:sp>
      <p:sp>
        <p:nvSpPr>
          <p:cNvPr id="18" name="Rectangle 4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095435" y="4541991"/>
            <a:ext cx="633721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b="1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grpSp>
        <p:nvGrpSpPr>
          <p:cNvPr id="19" name="Group 35"/>
          <p:cNvGrpSpPr/>
          <p:nvPr>
            <p:custDataLst>
              <p:tags r:id="rId15"/>
            </p:custDataLst>
          </p:nvPr>
        </p:nvGrpSpPr>
        <p:grpSpPr>
          <a:xfrm>
            <a:off x="6903264" y="2369197"/>
            <a:ext cx="3542996" cy="2696839"/>
            <a:chOff x="1660" y="1250"/>
            <a:chExt cx="1678" cy="1703"/>
          </a:xfrm>
        </p:grpSpPr>
        <p:sp>
          <p:nvSpPr>
            <p:cNvPr id="20" name="Text Box 36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822" y="1250"/>
              <a:ext cx="52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</a:rPr>
                <a:t>/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m·s</a:t>
              </a:r>
              <a:r>
                <a:rPr lang="en-US" altLang="zh-CN" sz="2400" b="1" baseline="30000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-1</a:t>
              </a:r>
              <a:endParaRPr lang="en-US" altLang="zh-CN" sz="2400" b="1">
                <a:solidFill>
                  <a:srgbClr val="05030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Text Box 37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091" y="2662"/>
              <a:ext cx="24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t</a:t>
              </a:r>
              <a:r>
                <a:rPr lang="en-US" altLang="zh-CN" sz="2400" b="1">
                  <a:solidFill>
                    <a:srgbClr val="050303"/>
                  </a:solidFill>
                  <a:ea typeface="宋体" panose="02010600030101010101" pitchFamily="2" charset="-122"/>
                  <a:cs typeface="Times New Roman" panose="02020603050405020304" charset="0"/>
                </a:rPr>
                <a:t>/s</a:t>
              </a:r>
            </a:p>
          </p:txBody>
        </p:sp>
        <p:sp>
          <p:nvSpPr>
            <p:cNvPr id="22" name="Text Box 38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660" y="2662"/>
              <a:ext cx="15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rgbClr val="FF6600"/>
                  </a:solidFill>
                  <a:latin typeface="Times New Roman" panose="02020603050405020304" charset="0"/>
                  <a:ea typeface="华文楷体" panose="02010600040101010101" pitchFamily="2" charset="-122"/>
                </a:defRPr>
              </a:lvl9pPr>
            </a:lstStyle>
            <a:p>
              <a:pPr algn="just" eaLnBrk="1"/>
              <a:r>
                <a:rPr lang="en-US" altLang="zh-CN" sz="2400" b="1" i="1">
                  <a:solidFill>
                    <a:srgbClr val="050303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23" name="Line 39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1795" y="2704"/>
              <a:ext cx="144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95"/>
            </a:p>
          </p:txBody>
        </p:sp>
        <p:sp>
          <p:nvSpPr>
            <p:cNvPr id="24" name="Line 40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H="1" flipV="1">
              <a:off x="1796" y="1292"/>
              <a:ext cx="0" cy="141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95"/>
            </a:p>
          </p:txBody>
        </p:sp>
      </p:grpSp>
      <p:sp>
        <p:nvSpPr>
          <p:cNvPr id="25" name="Rectangle 46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187128" y="4553441"/>
            <a:ext cx="633721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b="1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6" name="Line 7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H="1" flipV="1">
            <a:off x="7209971" y="3837492"/>
            <a:ext cx="2408751" cy="168782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578" tIns="54289" rIns="108578" bIns="54289"/>
          <a:lstStyle/>
          <a:p>
            <a:endParaRPr lang="zh-CN" altLang="en-US" sz="135"/>
          </a:p>
        </p:txBody>
      </p:sp>
      <p:sp>
        <p:nvSpPr>
          <p:cNvPr id="27" name="Line 45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H="1" flipV="1">
            <a:off x="9619780" y="4680997"/>
            <a:ext cx="0" cy="825956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693" tIns="64346" rIns="128693" bIns="64346"/>
          <a:lstStyle/>
          <a:p>
            <a:endParaRPr lang="zh-CN" altLang="en-US" sz="135"/>
          </a:p>
        </p:txBody>
      </p:sp>
      <p:sp>
        <p:nvSpPr>
          <p:cNvPr id="28" name="Rectangle 46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9334747" y="4566367"/>
            <a:ext cx="633721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b="1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9" name="AutoShape 49"/>
          <p:cNvSpPr/>
          <p:nvPr>
            <p:custDataLst>
              <p:tags r:id="rId25"/>
            </p:custDataLst>
          </p:nvPr>
        </p:nvSpPr>
        <p:spPr bwMode="auto">
          <a:xfrm rot="5400000">
            <a:off x="2367307" y="4126751"/>
            <a:ext cx="161600" cy="1220977"/>
          </a:xfrm>
          <a:prstGeom prst="rightBrace">
            <a:avLst>
              <a:gd name="adj1" fmla="val 45696"/>
              <a:gd name="adj2" fmla="val 50000"/>
            </a:avLst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8693" tIns="64346" rIns="128693" bIns="64346" anchor="ctr"/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30" name="AutoShape 49"/>
          <p:cNvSpPr/>
          <p:nvPr>
            <p:custDataLst>
              <p:tags r:id="rId26"/>
            </p:custDataLst>
          </p:nvPr>
        </p:nvSpPr>
        <p:spPr bwMode="auto">
          <a:xfrm rot="5400000">
            <a:off x="3598960" y="4126751"/>
            <a:ext cx="161600" cy="1220977"/>
          </a:xfrm>
          <a:prstGeom prst="rightBrace">
            <a:avLst>
              <a:gd name="adj1" fmla="val 45696"/>
              <a:gd name="adj2" fmla="val 50000"/>
            </a:avLst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8693" tIns="64346" rIns="128693" bIns="64346" anchor="ctr"/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31" name="AutoShape 49"/>
          <p:cNvSpPr/>
          <p:nvPr>
            <p:custDataLst>
              <p:tags r:id="rId27"/>
            </p:custDataLst>
          </p:nvPr>
        </p:nvSpPr>
        <p:spPr bwMode="auto">
          <a:xfrm rot="16200000" flipV="1">
            <a:off x="7720517" y="3980116"/>
            <a:ext cx="179556" cy="1197836"/>
          </a:xfrm>
          <a:prstGeom prst="rightBrace">
            <a:avLst>
              <a:gd name="adj1" fmla="val 45696"/>
              <a:gd name="adj2" fmla="val 50000"/>
            </a:avLst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8693" tIns="64346" rIns="128693" bIns="64346" anchor="ctr"/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32" name="AutoShape 49"/>
          <p:cNvSpPr/>
          <p:nvPr>
            <p:custDataLst>
              <p:tags r:id="rId28"/>
            </p:custDataLst>
          </p:nvPr>
        </p:nvSpPr>
        <p:spPr bwMode="auto">
          <a:xfrm rot="16200000" flipV="1">
            <a:off x="8930175" y="3980116"/>
            <a:ext cx="179556" cy="1197836"/>
          </a:xfrm>
          <a:prstGeom prst="rightBrace">
            <a:avLst>
              <a:gd name="adj1" fmla="val 45696"/>
              <a:gd name="adj2" fmla="val 50000"/>
            </a:avLst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8693" tIns="64346" rIns="128693" bIns="64346" anchor="ctr"/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33" name="椭圆 32"/>
          <p:cNvSpPr/>
          <p:nvPr>
            <p:custDataLst>
              <p:tags r:id="rId29"/>
            </p:custDataLst>
          </p:nvPr>
        </p:nvSpPr>
        <p:spPr bwMode="auto">
          <a:xfrm>
            <a:off x="3015764" y="3576116"/>
            <a:ext cx="107733" cy="107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8693" tIns="64346" rIns="128693" bIns="64346" numCol="1" rtlCol="0" anchor="t" anchorCtr="0" compatLnSpc="1"/>
          <a:lstStyle/>
          <a:p>
            <a:pPr algn="l" defTabSz="2580005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chemeClr val="tx1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34" name="椭圆 33"/>
          <p:cNvSpPr/>
          <p:nvPr>
            <p:custDataLst>
              <p:tags r:id="rId30"/>
            </p:custDataLst>
          </p:nvPr>
        </p:nvSpPr>
        <p:spPr bwMode="auto">
          <a:xfrm>
            <a:off x="8356589" y="4614517"/>
            <a:ext cx="107733" cy="107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8693" tIns="64346" rIns="128693" bIns="64346" numCol="1" rtlCol="0" anchor="t" anchorCtr="0" compatLnSpc="1"/>
          <a:lstStyle/>
          <a:p>
            <a:pPr algn="l" defTabSz="2580005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chemeClr val="tx1"/>
              </a:solidFill>
              <a:latin typeface="Times New Roman" panose="02020603050405020304" charset="0"/>
              <a:ea typeface="楷体_GB2312" pitchFamily="49" charset="-122"/>
            </a:endParaRPr>
          </a:p>
        </p:txBody>
      </p:sp>
      <p:sp>
        <p:nvSpPr>
          <p:cNvPr id="35" name="圆角矩形标注 34"/>
          <p:cNvSpPr/>
          <p:nvPr>
            <p:custDataLst>
              <p:tags r:id="rId31"/>
            </p:custDataLst>
          </p:nvPr>
        </p:nvSpPr>
        <p:spPr bwMode="auto">
          <a:xfrm>
            <a:off x="3693795" y="2626995"/>
            <a:ext cx="2049145" cy="970915"/>
          </a:xfrm>
          <a:prstGeom prst="wedgeRoundRectCallout">
            <a:avLst>
              <a:gd name="adj1" fmla="val -33328"/>
              <a:gd name="adj2" fmla="val 94277"/>
              <a:gd name="adj3" fmla="val 16667"/>
            </a:avLst>
          </a:prstGeom>
          <a:solidFill>
            <a:srgbClr val="000000">
              <a:alpha val="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28693" tIns="64346" rIns="128693" bIns="64346" numCol="1" rtlCol="0" anchor="t" anchorCtr="0" compatLnSpc="1"/>
          <a:lstStyle/>
          <a:p>
            <a:pPr algn="ctr" defTabSz="2580005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35" b="1">
                <a:latin typeface="宋体" panose="02010600030101010101" pitchFamily="2" charset="-122"/>
                <a:ea typeface="宋体" panose="02010600030101010101" pitchFamily="2" charset="-122"/>
              </a:rPr>
              <a:t>加速度</a:t>
            </a:r>
            <a:r>
              <a:rPr lang="zh-CN" altLang="en-US" sz="213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突变</a:t>
            </a:r>
            <a:endParaRPr lang="en-US" altLang="zh-CN" sz="2135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defTabSz="2580005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3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运动方向</a:t>
            </a:r>
            <a:r>
              <a:rPr lang="zh-CN" altLang="en-US" sz="213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不变</a:t>
            </a:r>
          </a:p>
        </p:txBody>
      </p:sp>
      <p:sp>
        <p:nvSpPr>
          <p:cNvPr id="36" name="圆角矩形标注 35"/>
          <p:cNvSpPr/>
          <p:nvPr>
            <p:custDataLst>
              <p:tags r:id="rId32"/>
            </p:custDataLst>
          </p:nvPr>
        </p:nvSpPr>
        <p:spPr bwMode="auto">
          <a:xfrm>
            <a:off x="8293735" y="2533015"/>
            <a:ext cx="2185035" cy="1073785"/>
          </a:xfrm>
          <a:prstGeom prst="wedgeRoundRectCallout">
            <a:avLst>
              <a:gd name="adj1" fmla="val -43868"/>
              <a:gd name="adj2" fmla="val 121023"/>
              <a:gd name="adj3" fmla="val 16667"/>
            </a:avLst>
          </a:prstGeom>
          <a:solidFill>
            <a:srgbClr val="000000">
              <a:alpha val="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28693" tIns="64346" rIns="128693" bIns="64346" numCol="1" rtlCol="0" anchor="t" anchorCtr="0" compatLnSpc="1"/>
          <a:lstStyle/>
          <a:p>
            <a:pPr algn="ctr" defTabSz="2580005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35" b="1">
                <a:latin typeface="宋体" panose="02010600030101010101" pitchFamily="2" charset="-122"/>
                <a:ea typeface="宋体" panose="02010600030101010101" pitchFamily="2" charset="-122"/>
              </a:rPr>
              <a:t>加速度</a:t>
            </a:r>
            <a:r>
              <a:rPr lang="zh-CN" altLang="en-US" sz="213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不变</a:t>
            </a:r>
            <a:endParaRPr lang="en-US" altLang="zh-CN" sz="2135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defTabSz="2580005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3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运动方向</a:t>
            </a:r>
            <a:r>
              <a:rPr lang="zh-CN" altLang="en-US" sz="213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改变</a:t>
            </a:r>
          </a:p>
        </p:txBody>
      </p:sp>
      <p:sp>
        <p:nvSpPr>
          <p:cNvPr id="37" name="Text Box 57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530949" y="5253528"/>
            <a:ext cx="1019048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0 ~ </a:t>
            </a:r>
            <a:r>
              <a:rPr lang="en-US" altLang="zh-CN" sz="2400" b="1" i="1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t</a:t>
            </a:r>
            <a:r>
              <a:rPr lang="en-US" altLang="zh-CN" sz="2400" b="1" baseline="-25000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1</a:t>
            </a:r>
            <a:r>
              <a:rPr lang="en-US" altLang="zh-CN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:</a:t>
            </a:r>
          </a:p>
        </p:txBody>
      </p:sp>
      <p:sp>
        <p:nvSpPr>
          <p:cNvPr id="38" name="Text Box 57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2675741" y="5253528"/>
            <a:ext cx="2387169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zh-CN" altLang="en-US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正方向，匀加</a:t>
            </a:r>
          </a:p>
        </p:txBody>
      </p:sp>
      <p:sp>
        <p:nvSpPr>
          <p:cNvPr id="39" name="Text Box 57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519943" y="5809677"/>
            <a:ext cx="1019048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en-US" altLang="zh-CN" sz="2400" b="1" i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t</a:t>
            </a:r>
            <a:r>
              <a:rPr lang="en-US" altLang="zh-CN" sz="2400" b="1" baseline="-25000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1 </a:t>
            </a:r>
            <a:r>
              <a:rPr lang="en-US" altLang="zh-CN" sz="2400" b="1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~ </a:t>
            </a:r>
            <a:r>
              <a:rPr lang="en-US" altLang="zh-CN" sz="2400" b="1" i="1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t</a:t>
            </a:r>
            <a:r>
              <a:rPr lang="en-US" altLang="zh-CN" sz="2400" b="1" baseline="-25000" smtClean="0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2</a:t>
            </a:r>
            <a:r>
              <a:rPr lang="en-US" altLang="zh-CN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:</a:t>
            </a:r>
          </a:p>
        </p:txBody>
      </p:sp>
      <p:sp>
        <p:nvSpPr>
          <p:cNvPr id="40" name="Text Box 57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2675741" y="5791051"/>
            <a:ext cx="2133357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zh-CN" altLang="en-US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正方向，匀减</a:t>
            </a:r>
          </a:p>
        </p:txBody>
      </p:sp>
      <p:sp>
        <p:nvSpPr>
          <p:cNvPr id="41" name="Text Box 57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244927" y="5256953"/>
            <a:ext cx="2166620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zh-CN" altLang="en-US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正方向，匀减</a:t>
            </a:r>
          </a:p>
        </p:txBody>
      </p:sp>
      <p:sp>
        <p:nvSpPr>
          <p:cNvPr id="42" name="Text Box 57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220373" y="5754793"/>
            <a:ext cx="2166620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693" tIns="64346" rIns="128693" bIns="64346">
            <a:spAutoFit/>
          </a:bodyPr>
          <a:lstStyle>
            <a:lvl1pPr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FF6600"/>
                </a:solidFill>
                <a:latin typeface="Times New Roman" panose="02020603050405020304" charset="0"/>
                <a:ea typeface="华文楷体" panose="02010600040101010101" pitchFamily="2" charset="-122"/>
              </a:defRPr>
            </a:lvl9pPr>
          </a:lstStyle>
          <a:p>
            <a:pPr algn="just" eaLnBrk="1"/>
            <a:r>
              <a:rPr lang="zh-CN" altLang="en-US" sz="2400" b="1">
                <a:solidFill>
                  <a:schemeClr val="tx1"/>
                </a:solidFill>
                <a:ea typeface="楷体" panose="02010609060101010101" charset="-122"/>
                <a:cs typeface="Times New Roman" panose="02020603050405020304" charset="0"/>
              </a:rPr>
              <a:t>负方向，匀加</a:t>
            </a:r>
          </a:p>
        </p:txBody>
      </p:sp>
      <p:sp>
        <p:nvSpPr>
          <p:cNvPr id="15" name="内容占位符 10241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439545" y="927100"/>
            <a:ext cx="961898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6223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1184275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59258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200025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408555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865755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3322955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780155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4237355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indent="0" algn="just" eaLnBrk="1" fontAlgn="auto" latinLnBrk="0" hangingPunct="1">
              <a:lnSpc>
                <a:spcPct val="140000"/>
              </a:lnSpc>
              <a:spcBef>
                <a:spcPct val="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思考：在匀变速直线运动中，物体的速度方向是否可以改变？加速度方向呢？请举例说明．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仿宋_GB2312"/>
            </a:endParaRPr>
          </a:p>
        </p:txBody>
      </p:sp>
      <p:grpSp>
        <p:nvGrpSpPr>
          <p:cNvPr id="46" name="Group 28"/>
          <p:cNvGrpSpPr/>
          <p:nvPr>
            <p:custDataLst>
              <p:tags r:id="rId40"/>
            </p:custDataLst>
          </p:nvPr>
        </p:nvGrpSpPr>
        <p:grpSpPr>
          <a:xfrm>
            <a:off x="1091761" y="2540"/>
            <a:ext cx="6476442" cy="711200"/>
            <a:chOff x="640" y="0"/>
            <a:chExt cx="3810" cy="448"/>
          </a:xfrm>
        </p:grpSpPr>
        <p:sp>
          <p:nvSpPr>
            <p:cNvPr id="47" name="Rectangle 8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711" y="0"/>
              <a:ext cx="3739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8" name="TextBox 3"/>
            <p:cNvSpPr txBox="1"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640" y="8"/>
              <a:ext cx="3810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匀变速直线运动的加速度方向</a:t>
              </a:r>
            </a:p>
          </p:txBody>
        </p:sp>
      </p:grpSp>
      <p:sp>
        <p:nvSpPr>
          <p:cNvPr id="49" name="AutoShape 10"/>
          <p:cNvSpPr>
            <a:spLocks noChangeArrowheads="1"/>
          </p:cNvSpPr>
          <p:nvPr userDrawn="1">
            <p:custDataLst>
              <p:tags r:id="rId43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50" name="Text Box 24"/>
          <p:cNvSpPr txBox="1">
            <a:spLocks noChangeArrowheads="1"/>
          </p:cNvSpPr>
          <p:nvPr userDrawn="1">
            <p:custDataLst>
              <p:tags r:id="rId44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1"/>
      <p:bldP spid="31" grpId="2"/>
      <p:bldP spid="32" grpId="3"/>
      <p:bldP spid="33" grpId="4"/>
      <p:bldP spid="34" grpId="5"/>
      <p:bldP spid="35" grpId="6"/>
      <p:bldP spid="36" grpId="7"/>
      <p:bldP spid="37" grpId="8"/>
      <p:bldP spid="38" grpId="9"/>
      <p:bldP spid="39" grpId="10"/>
      <p:bldP spid="40" grpId="11"/>
      <p:bldP spid="41" grpId="12"/>
      <p:bldP spid="42" grpId="1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46" name="实验2">
            <a:hlinkClick action="ppaction://media"/>
          </p:cNvPr>
          <p:cNvPicPr>
            <a:picLocks noChangeAspect="1"/>
          </p:cNvPicPr>
          <p:nvPr>
            <a:videoFile r:link="rId6"/>
            <p:custDataLst>
              <p:tags r:id="rId5"/>
            </p:custDataLst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067" y="1164167"/>
            <a:ext cx="11209867" cy="4088553"/>
          </a:xfrm>
          <a:prstGeom prst="rect">
            <a:avLst/>
          </a:prstGeom>
        </p:spPr>
      </p:pic>
      <mc:AlternateContent>
        <mc:Choice Requires="a14">
          <p:sp>
            <p:nvSpPr>
              <p:cNvPr id="125" name="文本框 12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863600" y="5327227"/>
                <a:ext cx="10733193" cy="1323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5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sz="2665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匀变速直线运动的</a:t>
                </a:r>
                <a:r>
                  <a:rPr kumimoji="0" lang="en-US" altLang="zh-CN" sz="2665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v—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kumimoji="0" lang="en-US" altLang="zh-CN" sz="2665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楷体" panose="02010609060101010101" charset="-122"/>
                          <a:cs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r>
                  <a:rPr kumimoji="0" lang="zh-CN" altLang="en-US" sz="2665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图像可以形象直观地反应物体速度与时间的关系。除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kumimoji="0" lang="en-US" altLang="zh-CN" sz="2665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楷体" panose="02010609060101010101" charset="-122"/>
                          <a:cs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r>
                  <a:rPr lang="en-US" altLang="zh-CN" sz="2665" b="1" kern="12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—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kumimoji="0" lang="en-US" altLang="zh-CN" sz="2665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楷体" panose="02010609060101010101" charset="-122"/>
                          <a:cs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r>
                  <a:rPr lang="zh-CN" altLang="en-US" sz="2665" b="1" kern="12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图像外，我们还有没有</a:t>
                </a:r>
                <a:r>
                  <a:rPr lang="zh-CN" altLang="en-US" sz="2665" b="1" kern="12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其他方式</a:t>
                </a:r>
                <a:r>
                  <a:rPr lang="zh-CN" altLang="en-US" sz="2665" b="1" kern="12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描述速度与时间的关系？</a:t>
                </a:r>
              </a:p>
            </p:txBody>
          </p:sp>
        </mc:Choice>
        <mc:Fallback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863600" y="5327227"/>
                <a:ext cx="10733193" cy="1323340"/>
              </a:xfrm>
              <a:prstGeom prst="rect">
                <a:avLst/>
              </a:prstGeom>
              <a:blipFill rotWithShape="1">
                <a:blip r:embed="rId10"/>
                <a:stretch>
                  <a:fillRect t="-16" r="-2262" b="16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5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8"/>
          <p:cNvGrpSpPr/>
          <p:nvPr>
            <p:custDataLst>
              <p:tags r:id="rId11"/>
            </p:custDataLst>
          </p:nvPr>
        </p:nvGrpSpPr>
        <p:grpSpPr>
          <a:xfrm>
            <a:off x="1213485" y="2540"/>
            <a:ext cx="2758478" cy="711200"/>
            <a:chOff x="711" y="0"/>
            <a:chExt cx="1767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11" y="0"/>
              <a:ext cx="1767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11" y="8"/>
              <a:ext cx="1767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观察与思考</a:t>
              </a:r>
            </a:p>
          </p:txBody>
        </p:sp>
      </p:grpSp>
      <p:sp>
        <p:nvSpPr>
          <p:cNvPr id="10" name="AutoShape 10"/>
          <p:cNvSpPr>
            <a:spLocks noChangeArrowheads="1"/>
          </p:cNvSpPr>
          <p:nvPr userDrawn="1">
            <p:custDataLst>
              <p:tags r:id="rId14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video>
          </p:childTnLst>
        </p:cTn>
      </p:par>
    </p:tnLst>
    <p:bldLst>
      <p:bldP spid="1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608195" y="2506980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速度与时间关系</a:t>
            </a: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</a:p>
        </p:txBody>
      </p:sp>
    </p:spTree>
    <p:custDataLst>
      <p:tags r:id="rId5"/>
    </p:custData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UNIQUEID" val="1225"/>
</p:tagLst>
</file>

<file path=ppt/tags/tag10.xml><?xml version="1.0" encoding="utf-8"?>
<p:tagLst xmlns:p="http://schemas.openxmlformats.org/presentationml/2006/main">
  <p:tag name="AS_UNIQUEID" val="1234"/>
</p:tagLst>
</file>

<file path=ppt/tags/tag100.xml><?xml version="1.0" encoding="utf-8"?>
<p:tagLst xmlns:p="http://schemas.openxmlformats.org/presentationml/2006/main">
  <p:tag name="AS_UNIQUEID" val="1320"/>
</p:tagLst>
</file>

<file path=ppt/tags/tag101.xml><?xml version="1.0" encoding="utf-8"?>
<p:tagLst xmlns:p="http://schemas.openxmlformats.org/presentationml/2006/main">
  <p:tag name="AS_UNIQUEID" val="1321"/>
</p:tagLst>
</file>

<file path=ppt/tags/tag102.xml><?xml version="1.0" encoding="utf-8"?>
<p:tagLst xmlns:p="http://schemas.openxmlformats.org/presentationml/2006/main">
  <p:tag name="AS_UNIQUEID" val="1322"/>
</p:tagLst>
</file>

<file path=ppt/tags/tag103.xml><?xml version="1.0" encoding="utf-8"?>
<p:tagLst xmlns:p="http://schemas.openxmlformats.org/presentationml/2006/main">
  <p:tag name="AS_UNIQUEID" val="1323"/>
</p:tagLst>
</file>

<file path=ppt/tags/tag104.xml><?xml version="1.0" encoding="utf-8"?>
<p:tagLst xmlns:p="http://schemas.openxmlformats.org/presentationml/2006/main">
  <p:tag name="AS_UNIQUEID" val="1324"/>
</p:tagLst>
</file>

<file path=ppt/tags/tag105.xml><?xml version="1.0" encoding="utf-8"?>
<p:tagLst xmlns:p="http://schemas.openxmlformats.org/presentationml/2006/main">
  <p:tag name="AS_UNIQUEID" val="1325"/>
</p:tagLst>
</file>

<file path=ppt/tags/tag106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07.xml><?xml version="1.0" encoding="utf-8"?>
<p:tagLst xmlns:p="http://schemas.openxmlformats.org/presentationml/2006/main">
  <p:tag name="AS_UNIQUEID" val="1326"/>
</p:tagLst>
</file>

<file path=ppt/tags/tag108.xml><?xml version="1.0" encoding="utf-8"?>
<p:tagLst xmlns:p="http://schemas.openxmlformats.org/presentationml/2006/main">
  <p:tag name="AS_UNIQUEID" val="1327"/>
</p:tagLst>
</file>

<file path=ppt/tags/tag109.xml><?xml version="1.0" encoding="utf-8"?>
<p:tagLst xmlns:p="http://schemas.openxmlformats.org/presentationml/2006/main">
  <p:tag name="AS_UNIQUEID" val="1328"/>
</p:tagLst>
</file>

<file path=ppt/tags/tag11.xml><?xml version="1.0" encoding="utf-8"?>
<p:tagLst xmlns:p="http://schemas.openxmlformats.org/presentationml/2006/main">
  <p:tag name="AS_UNIQUEID" val="1235"/>
</p:tagLst>
</file>

<file path=ppt/tags/tag110.xml><?xml version="1.0" encoding="utf-8"?>
<p:tagLst xmlns:p="http://schemas.openxmlformats.org/presentationml/2006/main">
  <p:tag name="AS_UNIQUEID" val="1329"/>
</p:tagLst>
</file>

<file path=ppt/tags/tag111.xml><?xml version="1.0" encoding="utf-8"?>
<p:tagLst xmlns:p="http://schemas.openxmlformats.org/presentationml/2006/main">
  <p:tag name="AS_UNIQUEID" val="1330"/>
</p:tagLst>
</file>

<file path=ppt/tags/tag112.xml><?xml version="1.0" encoding="utf-8"?>
<p:tagLst xmlns:p="http://schemas.openxmlformats.org/presentationml/2006/main">
  <p:tag name="AS_UNIQUEID" val="1331"/>
</p:tagLst>
</file>

<file path=ppt/tags/tag113.xml><?xml version="1.0" encoding="utf-8"?>
<p:tagLst xmlns:p="http://schemas.openxmlformats.org/presentationml/2006/main">
  <p:tag name="AS_UNIQUEID" val="1332"/>
</p:tagLst>
</file>

<file path=ppt/tags/tag114.xml><?xml version="1.0" encoding="utf-8"?>
<p:tagLst xmlns:p="http://schemas.openxmlformats.org/presentationml/2006/main">
  <p:tag name="AS_UNIQUEID" val="1333"/>
</p:tagLst>
</file>

<file path=ppt/tags/tag115.xml><?xml version="1.0" encoding="utf-8"?>
<p:tagLst xmlns:p="http://schemas.openxmlformats.org/presentationml/2006/main">
  <p:tag name="AS_UNIQUEID" val="1334"/>
</p:tagLst>
</file>

<file path=ppt/tags/tag116.xml><?xml version="1.0" encoding="utf-8"?>
<p:tagLst xmlns:p="http://schemas.openxmlformats.org/presentationml/2006/main">
  <p:tag name="AS_UNIQUEID" val="1335"/>
</p:tagLst>
</file>

<file path=ppt/tags/tag117.xml><?xml version="1.0" encoding="utf-8"?>
<p:tagLst xmlns:p="http://schemas.openxmlformats.org/presentationml/2006/main">
  <p:tag name="AS_UNIQUEID" val="1336"/>
</p:tagLst>
</file>

<file path=ppt/tags/tag118.xml><?xml version="1.0" encoding="utf-8"?>
<p:tagLst xmlns:p="http://schemas.openxmlformats.org/presentationml/2006/main">
  <p:tag name="AS_UNIQUEID" val="1337"/>
</p:tagLst>
</file>

<file path=ppt/tags/tag119.xml><?xml version="1.0" encoding="utf-8"?>
<p:tagLst xmlns:p="http://schemas.openxmlformats.org/presentationml/2006/main">
  <p:tag name="AS_UNIQUEID" val="1338"/>
</p:tagLst>
</file>

<file path=ppt/tags/tag12.xml><?xml version="1.0" encoding="utf-8"?>
<p:tagLst xmlns:p="http://schemas.openxmlformats.org/presentationml/2006/main">
  <p:tag name="AS_UNIQUEID" val="1236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AS_UNIQUEID" val="1339"/>
</p:tagLst>
</file>

<file path=ppt/tags/tag122.xml><?xml version="1.0" encoding="utf-8"?>
<p:tagLst xmlns:p="http://schemas.openxmlformats.org/presentationml/2006/main">
  <p:tag name="AS_UNIQUEID" val="1340"/>
</p:tagLst>
</file>

<file path=ppt/tags/tag123.xml><?xml version="1.0" encoding="utf-8"?>
<p:tagLst xmlns:p="http://schemas.openxmlformats.org/presentationml/2006/main">
  <p:tag name="AS_UNIQUEID" val="1341"/>
</p:tagLst>
</file>

<file path=ppt/tags/tag124.xml><?xml version="1.0" encoding="utf-8"?>
<p:tagLst xmlns:p="http://schemas.openxmlformats.org/presentationml/2006/main">
  <p:tag name="AS_UNIQUEID" val="1342"/>
</p:tagLst>
</file>

<file path=ppt/tags/tag125.xml><?xml version="1.0" encoding="utf-8"?>
<p:tagLst xmlns:p="http://schemas.openxmlformats.org/presentationml/2006/main">
  <p:tag name="AS_UNIQUEID" val="1343"/>
</p:tagLst>
</file>

<file path=ppt/tags/tag126.xml><?xml version="1.0" encoding="utf-8"?>
<p:tagLst xmlns:p="http://schemas.openxmlformats.org/presentationml/2006/main">
  <p:tag name="AS_UNIQUEID" val="1344"/>
</p:tagLst>
</file>

<file path=ppt/tags/tag127.xml><?xml version="1.0" encoding="utf-8"?>
<p:tagLst xmlns:p="http://schemas.openxmlformats.org/presentationml/2006/main">
  <p:tag name="AS_UNIQUEID" val="1345"/>
</p:tagLst>
</file>

<file path=ppt/tags/tag128.xml><?xml version="1.0" encoding="utf-8"?>
<p:tagLst xmlns:p="http://schemas.openxmlformats.org/presentationml/2006/main">
  <p:tag name="AS_UNIQUEID" val="1346"/>
</p:tagLst>
</file>

<file path=ppt/tags/tag129.xml><?xml version="1.0" encoding="utf-8"?>
<p:tagLst xmlns:p="http://schemas.openxmlformats.org/presentationml/2006/main">
  <p:tag name="AS_UNIQUEID" val="1347"/>
</p:tagLst>
</file>

<file path=ppt/tags/tag13.xml><?xml version="1.0" encoding="utf-8"?>
<p:tagLst xmlns:p="http://schemas.openxmlformats.org/presentationml/2006/main">
  <p:tag name="AS_UNIQUEID" val="1237"/>
</p:tagLst>
</file>

<file path=ppt/tags/tag130.xml><?xml version="1.0" encoding="utf-8"?>
<p:tagLst xmlns:p="http://schemas.openxmlformats.org/presentationml/2006/main">
  <p:tag name="AS_UNIQUEID" val="1348"/>
</p:tagLst>
</file>

<file path=ppt/tags/tag131.xml><?xml version="1.0" encoding="utf-8"?>
<p:tagLst xmlns:p="http://schemas.openxmlformats.org/presentationml/2006/main">
  <p:tag name="AS_UNIQUEID" val="1349"/>
</p:tagLst>
</file>

<file path=ppt/tags/tag132.xml><?xml version="1.0" encoding="utf-8"?>
<p:tagLst xmlns:p="http://schemas.openxmlformats.org/presentationml/2006/main">
  <p:tag name="AS_UNIQUEID" val="1350"/>
</p:tagLst>
</file>

<file path=ppt/tags/tag133.xml><?xml version="1.0" encoding="utf-8"?>
<p:tagLst xmlns:p="http://schemas.openxmlformats.org/presentationml/2006/main">
  <p:tag name="AS_UNIQUEID" val="1351"/>
</p:tagLst>
</file>

<file path=ppt/tags/tag134.xml><?xml version="1.0" encoding="utf-8"?>
<p:tagLst xmlns:p="http://schemas.openxmlformats.org/presentationml/2006/main">
  <p:tag name="AS_UNIQUEID" val="1352"/>
</p:tagLst>
</file>

<file path=ppt/tags/tag135.xml><?xml version="1.0" encoding="utf-8"?>
<p:tagLst xmlns:p="http://schemas.openxmlformats.org/presentationml/2006/main">
  <p:tag name="AS_UNIQUEID" val="1353"/>
</p:tagLst>
</file>

<file path=ppt/tags/tag136.xml><?xml version="1.0" encoding="utf-8"?>
<p:tagLst xmlns:p="http://schemas.openxmlformats.org/presentationml/2006/main">
  <p:tag name="AS_UNIQUEID" val="1354"/>
</p:tagLst>
</file>

<file path=ppt/tags/tag137.xml><?xml version="1.0" encoding="utf-8"?>
<p:tagLst xmlns:p="http://schemas.openxmlformats.org/presentationml/2006/main">
  <p:tag name="AS_UNIQUEID" val="1355"/>
</p:tagLst>
</file>

<file path=ppt/tags/tag138.xml><?xml version="1.0" encoding="utf-8"?>
<p:tagLst xmlns:p="http://schemas.openxmlformats.org/presentationml/2006/main">
  <p:tag name="AS_UNIQUEID" val="1356"/>
</p:tagLst>
</file>

<file path=ppt/tags/tag139.xml><?xml version="1.0" encoding="utf-8"?>
<p:tagLst xmlns:p="http://schemas.openxmlformats.org/presentationml/2006/main">
  <p:tag name="AS_UNIQUEID" val="1357"/>
</p:tagLst>
</file>

<file path=ppt/tags/tag14.xml><?xml version="1.0" encoding="utf-8"?>
<p:tagLst xmlns:p="http://schemas.openxmlformats.org/presentationml/2006/main">
  <p:tag name="AS_UNIQUEID" val="1238"/>
</p:tagLst>
</file>

<file path=ppt/tags/tag140.xml><?xml version="1.0" encoding="utf-8"?>
<p:tagLst xmlns:p="http://schemas.openxmlformats.org/presentationml/2006/main">
  <p:tag name="AS_UNIQUEID" val="1358"/>
</p:tagLst>
</file>

<file path=ppt/tags/tag141.xml><?xml version="1.0" encoding="utf-8"?>
<p:tagLst xmlns:p="http://schemas.openxmlformats.org/presentationml/2006/main">
  <p:tag name="AS_UNIQUEID" val="1359"/>
</p:tagLst>
</file>

<file path=ppt/tags/tag142.xml><?xml version="1.0" encoding="utf-8"?>
<p:tagLst xmlns:p="http://schemas.openxmlformats.org/presentationml/2006/main">
  <p:tag name="AS_UNIQUEID" val="1360"/>
</p:tagLst>
</file>

<file path=ppt/tags/tag143.xml><?xml version="1.0" encoding="utf-8"?>
<p:tagLst xmlns:p="http://schemas.openxmlformats.org/presentationml/2006/main">
  <p:tag name="AS_UNIQUEID" val="1361"/>
</p:tagLst>
</file>

<file path=ppt/tags/tag144.xml><?xml version="1.0" encoding="utf-8"?>
<p:tagLst xmlns:p="http://schemas.openxmlformats.org/presentationml/2006/main">
  <p:tag name="AS_UNIQUEID" val="1362"/>
</p:tagLst>
</file>

<file path=ppt/tags/tag145.xml><?xml version="1.0" encoding="utf-8"?>
<p:tagLst xmlns:p="http://schemas.openxmlformats.org/presentationml/2006/main">
  <p:tag name="AS_UNIQUEID" val="1363"/>
</p:tagLst>
</file>

<file path=ppt/tags/tag146.xml><?xml version="1.0" encoding="utf-8"?>
<p:tagLst xmlns:p="http://schemas.openxmlformats.org/presentationml/2006/main">
  <p:tag name="AS_UNIQUEID" val="1364"/>
</p:tagLst>
</file>

<file path=ppt/tags/tag147.xml><?xml version="1.0" encoding="utf-8"?>
<p:tagLst xmlns:p="http://schemas.openxmlformats.org/presentationml/2006/main">
  <p:tag name="AS_UNIQUEID" val="1365"/>
</p:tagLst>
</file>

<file path=ppt/tags/tag148.xml><?xml version="1.0" encoding="utf-8"?>
<p:tagLst xmlns:p="http://schemas.openxmlformats.org/presentationml/2006/main">
  <p:tag name="AS_UNIQUEID" val="1366"/>
</p:tagLst>
</file>

<file path=ppt/tags/tag149.xml><?xml version="1.0" encoding="utf-8"?>
<p:tagLst xmlns:p="http://schemas.openxmlformats.org/presentationml/2006/main">
  <p:tag name="AS_UNIQUEID" val="1367"/>
</p:tagLst>
</file>

<file path=ppt/tags/tag15.xml><?xml version="1.0" encoding="utf-8"?>
<p:tagLst xmlns:p="http://schemas.openxmlformats.org/presentationml/2006/main">
  <p:tag name="AS_UNIQUEID" val="1239"/>
</p:tagLst>
</file>

<file path=ppt/tags/tag150.xml><?xml version="1.0" encoding="utf-8"?>
<p:tagLst xmlns:p="http://schemas.openxmlformats.org/presentationml/2006/main">
  <p:tag name="AS_UNIQUEID" val="1368"/>
</p:tagLst>
</file>

<file path=ppt/tags/tag151.xml><?xml version="1.0" encoding="utf-8"?>
<p:tagLst xmlns:p="http://schemas.openxmlformats.org/presentationml/2006/main">
  <p:tag name="AS_UNIQUEID" val="1369"/>
</p:tagLst>
</file>

<file path=ppt/tags/tag152.xml><?xml version="1.0" encoding="utf-8"?>
<p:tagLst xmlns:p="http://schemas.openxmlformats.org/presentationml/2006/main">
  <p:tag name="AS_UNIQUEID" val="1370"/>
</p:tagLst>
</file>

<file path=ppt/tags/tag153.xml><?xml version="1.0" encoding="utf-8"?>
<p:tagLst xmlns:p="http://schemas.openxmlformats.org/presentationml/2006/main">
  <p:tag name="AS_UNIQUEID" val="1371"/>
</p:tagLst>
</file>

<file path=ppt/tags/tag154.xml><?xml version="1.0" encoding="utf-8"?>
<p:tagLst xmlns:p="http://schemas.openxmlformats.org/presentationml/2006/main">
  <p:tag name="AS_UNIQUEID" val="1372"/>
</p:tagLst>
</file>

<file path=ppt/tags/tag155.xml><?xml version="1.0" encoding="utf-8"?>
<p:tagLst xmlns:p="http://schemas.openxmlformats.org/presentationml/2006/main">
  <p:tag name="AS_UNIQUEID" val="1373"/>
</p:tagLst>
</file>

<file path=ppt/tags/tag156.xml><?xml version="1.0" encoding="utf-8"?>
<p:tagLst xmlns:p="http://schemas.openxmlformats.org/presentationml/2006/main">
  <p:tag name="AS_UNIQUEID" val="1374"/>
</p:tagLst>
</file>

<file path=ppt/tags/tag157.xml><?xml version="1.0" encoding="utf-8"?>
<p:tagLst xmlns:p="http://schemas.openxmlformats.org/presentationml/2006/main">
  <p:tag name="AS_UNIQUEID" val="1375"/>
</p:tagLst>
</file>

<file path=ppt/tags/tag158.xml><?xml version="1.0" encoding="utf-8"?>
<p:tagLst xmlns:p="http://schemas.openxmlformats.org/presentationml/2006/main">
  <p:tag name="AS_UNIQUEID" val="1376"/>
</p:tagLst>
</file>

<file path=ppt/tags/tag159.xml><?xml version="1.0" encoding="utf-8"?>
<p:tagLst xmlns:p="http://schemas.openxmlformats.org/presentationml/2006/main">
  <p:tag name="AS_UNIQUEID" val="1377"/>
</p:tagLst>
</file>

<file path=ppt/tags/tag16.xml><?xml version="1.0" encoding="utf-8"?>
<p:tagLst xmlns:p="http://schemas.openxmlformats.org/presentationml/2006/main">
  <p:tag name="AS_UNIQUEID" val="1240"/>
</p:tagLst>
</file>

<file path=ppt/tags/tag160.xml><?xml version="1.0" encoding="utf-8"?>
<p:tagLst xmlns:p="http://schemas.openxmlformats.org/presentationml/2006/main">
  <p:tag name="AS_UNIQUEID" val="1378"/>
</p:tagLst>
</file>

<file path=ppt/tags/tag161.xml><?xml version="1.0" encoding="utf-8"?>
<p:tagLst xmlns:p="http://schemas.openxmlformats.org/presentationml/2006/main">
  <p:tag name="AS_UNIQUEID" val="1379"/>
</p:tagLst>
</file>

<file path=ppt/tags/tag162.xml><?xml version="1.0" encoding="utf-8"?>
<p:tagLst xmlns:p="http://schemas.openxmlformats.org/presentationml/2006/main">
  <p:tag name="AS_UNIQUEID" val="1380"/>
</p:tagLst>
</file>

<file path=ppt/tags/tag163.xml><?xml version="1.0" encoding="utf-8"?>
<p:tagLst xmlns:p="http://schemas.openxmlformats.org/presentationml/2006/main">
  <p:tag name="AS_UNIQUEID" val="1381"/>
</p:tagLst>
</file>

<file path=ppt/tags/tag164.xml><?xml version="1.0" encoding="utf-8"?>
<p:tagLst xmlns:p="http://schemas.openxmlformats.org/presentationml/2006/main">
  <p:tag name="AS_UNIQUEID" val="1382"/>
</p:tagLst>
</file>

<file path=ppt/tags/tag165.xml><?xml version="1.0" encoding="utf-8"?>
<p:tagLst xmlns:p="http://schemas.openxmlformats.org/presentationml/2006/main">
  <p:tag name="AS_UNIQUEID" val="1383"/>
</p:tagLst>
</file>

<file path=ppt/tags/tag166.xml><?xml version="1.0" encoding="utf-8"?>
<p:tagLst xmlns:p="http://schemas.openxmlformats.org/presentationml/2006/main">
  <p:tag name="AS_UNIQUEID" val="1384"/>
</p:tagLst>
</file>

<file path=ppt/tags/tag167.xml><?xml version="1.0" encoding="utf-8"?>
<p:tagLst xmlns:p="http://schemas.openxmlformats.org/presentationml/2006/main">
  <p:tag name="AS_UNIQUEID" val="1385"/>
</p:tagLst>
</file>

<file path=ppt/tags/tag168.xml><?xml version="1.0" encoding="utf-8"?>
<p:tagLst xmlns:p="http://schemas.openxmlformats.org/presentationml/2006/main">
  <p:tag name="AS_UNIQUEID" val="1386"/>
</p:tagLst>
</file>

<file path=ppt/tags/tag169.xml><?xml version="1.0" encoding="utf-8"?>
<p:tagLst xmlns:p="http://schemas.openxmlformats.org/presentationml/2006/main">
  <p:tag name="AS_UNIQUEID" val="1387"/>
</p:tagLst>
</file>

<file path=ppt/tags/tag17.xml><?xml version="1.0" encoding="utf-8"?>
<p:tagLst xmlns:p="http://schemas.openxmlformats.org/presentationml/2006/main">
  <p:tag name="AS_UNIQUEID" val="1241"/>
</p:tagLst>
</file>

<file path=ppt/tags/tag170.xml><?xml version="1.0" encoding="utf-8"?>
<p:tagLst xmlns:p="http://schemas.openxmlformats.org/presentationml/2006/main">
  <p:tag name="AS_UNIQUEID" val="1388"/>
</p:tagLst>
</file>

<file path=ppt/tags/tag171.xml><?xml version="1.0" encoding="utf-8"?>
<p:tagLst xmlns:p="http://schemas.openxmlformats.org/presentationml/2006/main">
  <p:tag name="AS_UNIQUEID" val="1389"/>
</p:tagLst>
</file>

<file path=ppt/tags/tag172.xml><?xml version="1.0" encoding="utf-8"?>
<p:tagLst xmlns:p="http://schemas.openxmlformats.org/presentationml/2006/main">
  <p:tag name="AS_UNIQUEID" val="1390"/>
</p:tagLst>
</file>

<file path=ppt/tags/tag173.xml><?xml version="1.0" encoding="utf-8"?>
<p:tagLst xmlns:p="http://schemas.openxmlformats.org/presentationml/2006/main">
  <p:tag name="AS_UNIQUEID" val="1391"/>
</p:tagLst>
</file>

<file path=ppt/tags/tag174.xml><?xml version="1.0" encoding="utf-8"?>
<p:tagLst xmlns:p="http://schemas.openxmlformats.org/presentationml/2006/main">
  <p:tag name="AS_UNIQUEID" val="1392"/>
</p:tagLst>
</file>

<file path=ppt/tags/tag175.xml><?xml version="1.0" encoding="utf-8"?>
<p:tagLst xmlns:p="http://schemas.openxmlformats.org/presentationml/2006/main">
  <p:tag name="AS_UNIQUEID" val="1393"/>
</p:tagLst>
</file>

<file path=ppt/tags/tag176.xml><?xml version="1.0" encoding="utf-8"?>
<p:tagLst xmlns:p="http://schemas.openxmlformats.org/presentationml/2006/main">
  <p:tag name="AS_UNIQUEID" val="1394"/>
</p:tagLst>
</file>

<file path=ppt/tags/tag177.xml><?xml version="1.0" encoding="utf-8"?>
<p:tagLst xmlns:p="http://schemas.openxmlformats.org/presentationml/2006/main">
  <p:tag name="AS_UNIQUEID" val="1395"/>
</p:tagLst>
</file>

<file path=ppt/tags/tag178.xml><?xml version="1.0" encoding="utf-8"?>
<p:tagLst xmlns:p="http://schemas.openxmlformats.org/presentationml/2006/main">
  <p:tag name="AS_UNIQUEID" val="1396"/>
</p:tagLst>
</file>

<file path=ppt/tags/tag179.xml><?xml version="1.0" encoding="utf-8"?>
<p:tagLst xmlns:p="http://schemas.openxmlformats.org/presentationml/2006/main">
  <p:tag name="AS_UNIQUEID" val="1397"/>
</p:tagLst>
</file>

<file path=ppt/tags/tag18.xml><?xml version="1.0" encoding="utf-8"?>
<p:tagLst xmlns:p="http://schemas.openxmlformats.org/presentationml/2006/main">
  <p:tag name="AS_UNIQUEID" val="1242"/>
</p:tagLst>
</file>

<file path=ppt/tags/tag180.xml><?xml version="1.0" encoding="utf-8"?>
<p:tagLst xmlns:p="http://schemas.openxmlformats.org/presentationml/2006/main">
  <p:tag name="AS_UNIQUEID" val="1398"/>
</p:tagLst>
</file>

<file path=ppt/tags/tag181.xml><?xml version="1.0" encoding="utf-8"?>
<p:tagLst xmlns:p="http://schemas.openxmlformats.org/presentationml/2006/main">
  <p:tag name="AS_UNIQUEID" val="1399"/>
</p:tagLst>
</file>

<file path=ppt/tags/tag182.xml><?xml version="1.0" encoding="utf-8"?>
<p:tagLst xmlns:p="http://schemas.openxmlformats.org/presentationml/2006/main">
  <p:tag name="AS_UNIQUEID" val="1400"/>
</p:tagLst>
</file>

<file path=ppt/tags/tag183.xml><?xml version="1.0" encoding="utf-8"?>
<p:tagLst xmlns:p="http://schemas.openxmlformats.org/presentationml/2006/main">
  <p:tag name="AS_UNIQUEID" val="1401"/>
</p:tagLst>
</file>

<file path=ppt/tags/tag184.xml><?xml version="1.0" encoding="utf-8"?>
<p:tagLst xmlns:p="http://schemas.openxmlformats.org/presentationml/2006/main">
  <p:tag name="AS_UNIQUEID" val="1402"/>
</p:tagLst>
</file>

<file path=ppt/tags/tag185.xml><?xml version="1.0" encoding="utf-8"?>
<p:tagLst xmlns:p="http://schemas.openxmlformats.org/presentationml/2006/main">
  <p:tag name="AS_UNIQUEID" val="1403"/>
</p:tagLst>
</file>

<file path=ppt/tags/tag186.xml><?xml version="1.0" encoding="utf-8"?>
<p:tagLst xmlns:p="http://schemas.openxmlformats.org/presentationml/2006/main">
  <p:tag name="AS_UNIQUEID" val="1404"/>
</p:tagLst>
</file>

<file path=ppt/tags/tag187.xml><?xml version="1.0" encoding="utf-8"?>
<p:tagLst xmlns:p="http://schemas.openxmlformats.org/presentationml/2006/main">
  <p:tag name="AS_UNIQUEID" val="1405"/>
</p:tagLst>
</file>

<file path=ppt/tags/tag188.xml><?xml version="1.0" encoding="utf-8"?>
<p:tagLst xmlns:p="http://schemas.openxmlformats.org/presentationml/2006/main">
  <p:tag name="AS_UNIQUEID" val="1406"/>
</p:tagLst>
</file>

<file path=ppt/tags/tag189.xml><?xml version="1.0" encoding="utf-8"?>
<p:tagLst xmlns:p="http://schemas.openxmlformats.org/presentationml/2006/main">
  <p:tag name="AS_UNIQUEID" val="1407"/>
</p:tagLst>
</file>

<file path=ppt/tags/tag19.xml><?xml version="1.0" encoding="utf-8"?>
<p:tagLst xmlns:p="http://schemas.openxmlformats.org/presentationml/2006/main">
  <p:tag name="AS_UNIQUEID" val="1243"/>
</p:tagLst>
</file>

<file path=ppt/tags/tag190.xml><?xml version="1.0" encoding="utf-8"?>
<p:tagLst xmlns:p="http://schemas.openxmlformats.org/presentationml/2006/main">
  <p:tag name="AS_UNIQUEID" val="1408"/>
</p:tagLst>
</file>

<file path=ppt/tags/tag191.xml><?xml version="1.0" encoding="utf-8"?>
<p:tagLst xmlns:p="http://schemas.openxmlformats.org/presentationml/2006/main">
  <p:tag name="AS_UNIQUEID" val="1409"/>
</p:tagLst>
</file>

<file path=ppt/tags/tag192.xml><?xml version="1.0" encoding="utf-8"?>
<p:tagLst xmlns:p="http://schemas.openxmlformats.org/presentationml/2006/main">
  <p:tag name="AS_UNIQUEID" val="1410"/>
</p:tagLst>
</file>

<file path=ppt/tags/tag193.xml><?xml version="1.0" encoding="utf-8"?>
<p:tagLst xmlns:p="http://schemas.openxmlformats.org/presentationml/2006/main">
  <p:tag name="AS_UNIQUEID" val="1411"/>
</p:tagLst>
</file>

<file path=ppt/tags/tag194.xml><?xml version="1.0" encoding="utf-8"?>
<p:tagLst xmlns:p="http://schemas.openxmlformats.org/presentationml/2006/main">
  <p:tag name="AS_UNIQUEID" val="1412"/>
</p:tagLst>
</file>

<file path=ppt/tags/tag195.xml><?xml version="1.0" encoding="utf-8"?>
<p:tagLst xmlns:p="http://schemas.openxmlformats.org/presentationml/2006/main">
  <p:tag name="AS_UNIQUEID" val="1413"/>
</p:tagLst>
</file>

<file path=ppt/tags/tag196.xml><?xml version="1.0" encoding="utf-8"?>
<p:tagLst xmlns:p="http://schemas.openxmlformats.org/presentationml/2006/main">
  <p:tag name="AS_UNIQUEID" val="1414"/>
</p:tagLst>
</file>

<file path=ppt/tags/tag197.xml><?xml version="1.0" encoding="utf-8"?>
<p:tagLst xmlns:p="http://schemas.openxmlformats.org/presentationml/2006/main">
  <p:tag name="AS_UNIQUEID" val="1415"/>
</p:tagLst>
</file>

<file path=ppt/tags/tag198.xml><?xml version="1.0" encoding="utf-8"?>
<p:tagLst xmlns:p="http://schemas.openxmlformats.org/presentationml/2006/main">
  <p:tag name="AS_UNIQUEID" val="1416"/>
</p:tagLst>
</file>

<file path=ppt/tags/tag199.xml><?xml version="1.0" encoding="utf-8"?>
<p:tagLst xmlns:p="http://schemas.openxmlformats.org/presentationml/2006/main">
  <p:tag name="AS_UNIQUEID" val="1417"/>
</p:tagLst>
</file>

<file path=ppt/tags/tag2.xml><?xml version="1.0" encoding="utf-8"?>
<p:tagLst xmlns:p="http://schemas.openxmlformats.org/presentationml/2006/main">
  <p:tag name="AS_UNIQUEID" val="1226"/>
</p:tagLst>
</file>

<file path=ppt/tags/tag20.xml><?xml version="1.0" encoding="utf-8"?>
<p:tagLst xmlns:p="http://schemas.openxmlformats.org/presentationml/2006/main">
  <p:tag name="AS_UNIQUEID" val="1244"/>
</p:tagLst>
</file>

<file path=ppt/tags/tag200.xml><?xml version="1.0" encoding="utf-8"?>
<p:tagLst xmlns:p="http://schemas.openxmlformats.org/presentationml/2006/main">
  <p:tag name="AS_UNIQUEID" val="1418"/>
</p:tagLst>
</file>

<file path=ppt/tags/tag201.xml><?xml version="1.0" encoding="utf-8"?>
<p:tagLst xmlns:p="http://schemas.openxmlformats.org/presentationml/2006/main">
  <p:tag name="AS_UNIQUEID" val="1419"/>
</p:tagLst>
</file>

<file path=ppt/tags/tag202.xml><?xml version="1.0" encoding="utf-8"?>
<p:tagLst xmlns:p="http://schemas.openxmlformats.org/presentationml/2006/main">
  <p:tag name="AS_UNIQUEID" val="1420"/>
</p:tagLst>
</file>

<file path=ppt/tags/tag203.xml><?xml version="1.0" encoding="utf-8"?>
<p:tagLst xmlns:p="http://schemas.openxmlformats.org/presentationml/2006/main">
  <p:tag name="AS_UNIQUEID" val="1421"/>
</p:tagLst>
</file>

<file path=ppt/tags/tag204.xml><?xml version="1.0" encoding="utf-8"?>
<p:tagLst xmlns:p="http://schemas.openxmlformats.org/presentationml/2006/main">
  <p:tag name="AS_UNIQUEID" val="1422"/>
</p:tagLst>
</file>

<file path=ppt/tags/tag205.xml><?xml version="1.0" encoding="utf-8"?>
<p:tagLst xmlns:p="http://schemas.openxmlformats.org/presentationml/2006/main">
  <p:tag name="AS_UNIQUEID" val="1423"/>
</p:tagLst>
</file>

<file path=ppt/tags/tag206.xml><?xml version="1.0" encoding="utf-8"?>
<p:tagLst xmlns:p="http://schemas.openxmlformats.org/presentationml/2006/main">
  <p:tag name="AS_UNIQUEID" val="1424"/>
</p:tagLst>
</file>

<file path=ppt/tags/tag207.xml><?xml version="1.0" encoding="utf-8"?>
<p:tagLst xmlns:p="http://schemas.openxmlformats.org/presentationml/2006/main">
  <p:tag name="AS_UNIQUEID" val="1425"/>
</p:tagLst>
</file>

<file path=ppt/tags/tag208.xml><?xml version="1.0" encoding="utf-8"?>
<p:tagLst xmlns:p="http://schemas.openxmlformats.org/presentationml/2006/main">
  <p:tag name="AS_UNIQUEID" val="1426"/>
</p:tagLst>
</file>

<file path=ppt/tags/tag209.xml><?xml version="1.0" encoding="utf-8"?>
<p:tagLst xmlns:p="http://schemas.openxmlformats.org/presentationml/2006/main">
  <p:tag name="AS_UNIQUEID" val="1427"/>
</p:tagLst>
</file>

<file path=ppt/tags/tag21.xml><?xml version="1.0" encoding="utf-8"?>
<p:tagLst xmlns:p="http://schemas.openxmlformats.org/presentationml/2006/main">
  <p:tag name="AS_UNIQUEID" val="1245"/>
</p:tagLst>
</file>

<file path=ppt/tags/tag210.xml><?xml version="1.0" encoding="utf-8"?>
<p:tagLst xmlns:p="http://schemas.openxmlformats.org/presentationml/2006/main">
  <p:tag name="AS_UNIQUEID" val="1428"/>
</p:tagLst>
</file>

<file path=ppt/tags/tag211.xml><?xml version="1.0" encoding="utf-8"?>
<p:tagLst xmlns:p="http://schemas.openxmlformats.org/presentationml/2006/main">
  <p:tag name="AS_UNIQUEID" val="1429"/>
</p:tagLst>
</file>

<file path=ppt/tags/tag212.xml><?xml version="1.0" encoding="utf-8"?>
<p:tagLst xmlns:p="http://schemas.openxmlformats.org/presentationml/2006/main">
  <p:tag name="AS_UNIQUEID" val="1430"/>
</p:tagLst>
</file>

<file path=ppt/tags/tag213.xml><?xml version="1.0" encoding="utf-8"?>
<p:tagLst xmlns:p="http://schemas.openxmlformats.org/presentationml/2006/main">
  <p:tag name="AS_UNIQUEID" val="1431"/>
</p:tagLst>
</file>

<file path=ppt/tags/tag214.xml><?xml version="1.0" encoding="utf-8"?>
<p:tagLst xmlns:p="http://schemas.openxmlformats.org/presentationml/2006/main">
  <p:tag name="AS_UNIQUEID" val="1432"/>
</p:tagLst>
</file>

<file path=ppt/tags/tag215.xml><?xml version="1.0" encoding="utf-8"?>
<p:tagLst xmlns:p="http://schemas.openxmlformats.org/presentationml/2006/main">
  <p:tag name="AS_UNIQUEID" val="1433"/>
</p:tagLst>
</file>

<file path=ppt/tags/tag216.xml><?xml version="1.0" encoding="utf-8"?>
<p:tagLst xmlns:p="http://schemas.openxmlformats.org/presentationml/2006/main">
  <p:tag name="AS_UNIQUEID" val="1434"/>
</p:tagLst>
</file>

<file path=ppt/tags/tag217.xml><?xml version="1.0" encoding="utf-8"?>
<p:tagLst xmlns:p="http://schemas.openxmlformats.org/presentationml/2006/main">
  <p:tag name="AS_UNIQUEID" val="1435"/>
</p:tagLst>
</file>

<file path=ppt/tags/tag218.xml><?xml version="1.0" encoding="utf-8"?>
<p:tagLst xmlns:p="http://schemas.openxmlformats.org/presentationml/2006/main">
  <p:tag name="AS_UNIQUEID" val="1436"/>
</p:tagLst>
</file>

<file path=ppt/tags/tag219.xml><?xml version="1.0" encoding="utf-8"?>
<p:tagLst xmlns:p="http://schemas.openxmlformats.org/presentationml/2006/main">
  <p:tag name="AS_UNIQUEID" val="1437"/>
</p:tagLst>
</file>

<file path=ppt/tags/tag22.xml><?xml version="1.0" encoding="utf-8"?>
<p:tagLst xmlns:p="http://schemas.openxmlformats.org/presentationml/2006/main">
  <p:tag name="AS_UNIQUEID" val="1246"/>
</p:tagLst>
</file>

<file path=ppt/tags/tag220.xml><?xml version="1.0" encoding="utf-8"?>
<p:tagLst xmlns:p="http://schemas.openxmlformats.org/presentationml/2006/main">
  <p:tag name="AS_UNIQUEID" val="1438"/>
</p:tagLst>
</file>

<file path=ppt/tags/tag221.xml><?xml version="1.0" encoding="utf-8"?>
<p:tagLst xmlns:p="http://schemas.openxmlformats.org/presentationml/2006/main">
  <p:tag name="AS_UNIQUEID" val="1439"/>
</p:tagLst>
</file>

<file path=ppt/tags/tag222.xml><?xml version="1.0" encoding="utf-8"?>
<p:tagLst xmlns:p="http://schemas.openxmlformats.org/presentationml/2006/main">
  <p:tag name="AS_UNIQUEID" val="1440"/>
</p:tagLst>
</file>

<file path=ppt/tags/tag223.xml><?xml version="1.0" encoding="utf-8"?>
<p:tagLst xmlns:p="http://schemas.openxmlformats.org/presentationml/2006/main">
  <p:tag name="AS_UNIQUEID" val="1441"/>
</p:tagLst>
</file>

<file path=ppt/tags/tag224.xml><?xml version="1.0" encoding="utf-8"?>
<p:tagLst xmlns:p="http://schemas.openxmlformats.org/presentationml/2006/main">
  <p:tag name="AS_UNIQUEID" val="1442"/>
</p:tagLst>
</file>

<file path=ppt/tags/tag225.xml><?xml version="1.0" encoding="utf-8"?>
<p:tagLst xmlns:p="http://schemas.openxmlformats.org/presentationml/2006/main">
  <p:tag name="AS_UNIQUEID" val="1443"/>
</p:tagLst>
</file>

<file path=ppt/tags/tag226.xml><?xml version="1.0" encoding="utf-8"?>
<p:tagLst xmlns:p="http://schemas.openxmlformats.org/presentationml/2006/main">
  <p:tag name="AS_UNIQUEID" val="1444"/>
</p:tagLst>
</file>

<file path=ppt/tags/tag227.xml><?xml version="1.0" encoding="utf-8"?>
<p:tagLst xmlns:p="http://schemas.openxmlformats.org/presentationml/2006/main">
  <p:tag name="AS_UNIQUEID" val="1445"/>
</p:tagLst>
</file>

<file path=ppt/tags/tag228.xml><?xml version="1.0" encoding="utf-8"?>
<p:tagLst xmlns:p="http://schemas.openxmlformats.org/presentationml/2006/main">
  <p:tag name="AS_UNIQUEID" val="1446"/>
</p:tagLst>
</file>

<file path=ppt/tags/tag229.xml><?xml version="1.0" encoding="utf-8"?>
<p:tagLst xmlns:p="http://schemas.openxmlformats.org/presentationml/2006/main">
  <p:tag name="AS_UNIQUEID" val="1447"/>
</p:tagLst>
</file>

<file path=ppt/tags/tag23.xml><?xml version="1.0" encoding="utf-8"?>
<p:tagLst xmlns:p="http://schemas.openxmlformats.org/presentationml/2006/main">
  <p:tag name="AS_UNIQUEID" val="1247"/>
</p:tagLst>
</file>

<file path=ppt/tags/tag230.xml><?xml version="1.0" encoding="utf-8"?>
<p:tagLst xmlns:p="http://schemas.openxmlformats.org/presentationml/2006/main">
  <p:tag name="AS_UNIQUEID" val="1448"/>
</p:tagLst>
</file>

<file path=ppt/tags/tag231.xml><?xml version="1.0" encoding="utf-8"?>
<p:tagLst xmlns:p="http://schemas.openxmlformats.org/presentationml/2006/main">
  <p:tag name="AS_UNIQUEID" val="1449"/>
</p:tagLst>
</file>

<file path=ppt/tags/tag232.xml><?xml version="1.0" encoding="utf-8"?>
<p:tagLst xmlns:p="http://schemas.openxmlformats.org/presentationml/2006/main">
  <p:tag name="AS_UNIQUEID" val="1450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4.xml><?xml version="1.0" encoding="utf-8"?>
<p:tagLst xmlns:p="http://schemas.openxmlformats.org/presentationml/2006/main">
  <p:tag name="AS_UNIQUEID" val="1451"/>
</p:tagLst>
</file>

<file path=ppt/tags/tag235.xml><?xml version="1.0" encoding="utf-8"?>
<p:tagLst xmlns:p="http://schemas.openxmlformats.org/presentationml/2006/main">
  <p:tag name="AS_UNIQUEID" val="3"/>
</p:tagLst>
</file>

<file path=ppt/tags/tag236.xml><?xml version="1.0" encoding="utf-8"?>
<p:tagLst xmlns:p="http://schemas.openxmlformats.org/presentationml/2006/main">
  <p:tag name="AS_UNIQUEID" val="1452"/>
</p:tagLst>
</file>

<file path=ppt/tags/tag237.xml><?xml version="1.0" encoding="utf-8"?>
<p:tagLst xmlns:p="http://schemas.openxmlformats.org/presentationml/2006/main">
  <p:tag name="AS_UNIQUEID" val="1453"/>
</p:tagLst>
</file>

<file path=ppt/tags/tag238.xml><?xml version="1.0" encoding="utf-8"?>
<p:tagLst xmlns:p="http://schemas.openxmlformats.org/presentationml/2006/main">
  <p:tag name="AS_UNIQUEID" val="1454"/>
</p:tagLst>
</file>

<file path=ppt/tags/tag239.xml><?xml version="1.0" encoding="utf-8"?>
<p:tagLst xmlns:p="http://schemas.openxmlformats.org/presentationml/2006/main">
  <p:tag name="AS_UNIQUEID" val="1455"/>
</p:tagLst>
</file>

<file path=ppt/tags/tag24.xml><?xml version="1.0" encoding="utf-8"?>
<p:tagLst xmlns:p="http://schemas.openxmlformats.org/presentationml/2006/main">
  <p:tag name="AS_UNIQUEID" val="1248"/>
</p:tagLst>
</file>

<file path=ppt/tags/tag240.xml><?xml version="1.0" encoding="utf-8"?>
<p:tagLst xmlns:p="http://schemas.openxmlformats.org/presentationml/2006/main">
  <p:tag name="AS_UNIQUEID" val="1456"/>
</p:tagLst>
</file>

<file path=ppt/tags/tag241.xml><?xml version="1.0" encoding="utf-8"?>
<p:tagLst xmlns:p="http://schemas.openxmlformats.org/presentationml/2006/main">
  <p:tag name="AS_UNIQUEID" val="1457"/>
</p:tagLst>
</file>

<file path=ppt/tags/tag242.xml><?xml version="1.0" encoding="utf-8"?>
<p:tagLst xmlns:p="http://schemas.openxmlformats.org/presentationml/2006/main">
  <p:tag name="AS_UNIQUEID" val="1458"/>
</p:tagLst>
</file>

<file path=ppt/tags/tag243.xml><?xml version="1.0" encoding="utf-8"?>
<p:tagLst xmlns:p="http://schemas.openxmlformats.org/presentationml/2006/main">
  <p:tag name="AS_UNIQUEID" val="1459"/>
</p:tagLst>
</file>

<file path=ppt/tags/tag244.xml><?xml version="1.0" encoding="utf-8"?>
<p:tagLst xmlns:p="http://schemas.openxmlformats.org/presentationml/2006/main">
  <p:tag name="AS_UNIQUEID" val="1460"/>
</p:tagLst>
</file>

<file path=ppt/tags/tag245.xml><?xml version="1.0" encoding="utf-8"?>
<p:tagLst xmlns:p="http://schemas.openxmlformats.org/presentationml/2006/main">
  <p:tag name="AS_UNIQUEID" val="1461"/>
</p:tagLst>
</file>

<file path=ppt/tags/tag246.xml><?xml version="1.0" encoding="utf-8"?>
<p:tagLst xmlns:p="http://schemas.openxmlformats.org/presentationml/2006/main">
  <p:tag name="AS_UNIQUEID" val="1462"/>
</p:tagLst>
</file>

<file path=ppt/tags/tag247.xml><?xml version="1.0" encoding="utf-8"?>
<p:tagLst xmlns:p="http://schemas.openxmlformats.org/presentationml/2006/main">
  <p:tag name="AS_UNIQUEID" val="1463"/>
</p:tagLst>
</file>

<file path=ppt/tags/tag248.xml><?xml version="1.0" encoding="utf-8"?>
<p:tagLst xmlns:p="http://schemas.openxmlformats.org/presentationml/2006/main">
  <p:tag name="AS_UNIQUEID" val="1464"/>
</p:tagLst>
</file>

<file path=ppt/tags/tag249.xml><?xml version="1.0" encoding="utf-8"?>
<p:tagLst xmlns:p="http://schemas.openxmlformats.org/presentationml/2006/main">
  <p:tag name="AS_UNIQUEID" val="1465"/>
</p:tagLst>
</file>

<file path=ppt/tags/tag25.xml><?xml version="1.0" encoding="utf-8"?>
<p:tagLst xmlns:p="http://schemas.openxmlformats.org/presentationml/2006/main">
  <p:tag name="AS_UNIQUEID" val="1249"/>
</p:tagLst>
</file>

<file path=ppt/tags/tag250.xml><?xml version="1.0" encoding="utf-8"?>
<p:tagLst xmlns:p="http://schemas.openxmlformats.org/presentationml/2006/main">
  <p:tag name="AS_UNIQUEID" val="1466"/>
</p:tagLst>
</file>

<file path=ppt/tags/tag251.xml><?xml version="1.0" encoding="utf-8"?>
<p:tagLst xmlns:p="http://schemas.openxmlformats.org/presentationml/2006/main">
  <p:tag name="AS_UNIQUEID" val="1467"/>
</p:tagLst>
</file>

<file path=ppt/tags/tag252.xml><?xml version="1.0" encoding="utf-8"?>
<p:tagLst xmlns:p="http://schemas.openxmlformats.org/presentationml/2006/main">
  <p:tag name="AS_UNIQUEID" val="1468"/>
</p:tagLst>
</file>

<file path=ppt/tags/tag253.xml><?xml version="1.0" encoding="utf-8"?>
<p:tagLst xmlns:p="http://schemas.openxmlformats.org/presentationml/2006/main">
  <p:tag name="AS_UNIQUEID" val="1469"/>
</p:tagLst>
</file>

<file path=ppt/tags/tag254.xml><?xml version="1.0" encoding="utf-8"?>
<p:tagLst xmlns:p="http://schemas.openxmlformats.org/presentationml/2006/main">
  <p:tag name="AS_UNIQUEID" val="1470"/>
</p:tagLst>
</file>

<file path=ppt/tags/tag255.xml><?xml version="1.0" encoding="utf-8"?>
<p:tagLst xmlns:p="http://schemas.openxmlformats.org/presentationml/2006/main">
  <p:tag name="AS_UNIQUEID" val="1471"/>
</p:tagLst>
</file>

<file path=ppt/tags/tag256.xml><?xml version="1.0" encoding="utf-8"?>
<p:tagLst xmlns:p="http://schemas.openxmlformats.org/presentationml/2006/main">
  <p:tag name="AS_UNIQUEID" val="1472"/>
</p:tagLst>
</file>

<file path=ppt/tags/tag257.xml><?xml version="1.0" encoding="utf-8"?>
<p:tagLst xmlns:p="http://schemas.openxmlformats.org/presentationml/2006/main">
  <p:tag name="AS_UNIQUEID" val="1473"/>
</p:tagLst>
</file>

<file path=ppt/tags/tag258.xml><?xml version="1.0" encoding="utf-8"?>
<p:tagLst xmlns:p="http://schemas.openxmlformats.org/presentationml/2006/main">
  <p:tag name="AS_UNIQUEID" val="1474"/>
</p:tagLst>
</file>

<file path=ppt/tags/tag259.xml><?xml version="1.0" encoding="utf-8"?>
<p:tagLst xmlns:p="http://schemas.openxmlformats.org/presentationml/2006/main">
  <p:tag name="AS_UNIQUEID" val="1475"/>
</p:tagLst>
</file>

<file path=ppt/tags/tag26.xml><?xml version="1.0" encoding="utf-8"?>
<p:tagLst xmlns:p="http://schemas.openxmlformats.org/presentationml/2006/main">
  <p:tag name="AS_UNIQUEID" val="1250"/>
</p:tagLst>
</file>

<file path=ppt/tags/tag260.xml><?xml version="1.0" encoding="utf-8"?>
<p:tagLst xmlns:p="http://schemas.openxmlformats.org/presentationml/2006/main">
  <p:tag name="AS_UNIQUEID" val="1476"/>
</p:tagLst>
</file>

<file path=ppt/tags/tag261.xml><?xml version="1.0" encoding="utf-8"?>
<p:tagLst xmlns:p="http://schemas.openxmlformats.org/presentationml/2006/main">
  <p:tag name="AS_UNIQUEID" val="1477"/>
</p:tagLst>
</file>

<file path=ppt/tags/tag262.xml><?xml version="1.0" encoding="utf-8"?>
<p:tagLst xmlns:p="http://schemas.openxmlformats.org/presentationml/2006/main">
  <p:tag name="AS_UNIQUEID" val="1478"/>
</p:tagLst>
</file>

<file path=ppt/tags/tag263.xml><?xml version="1.0" encoding="utf-8"?>
<p:tagLst xmlns:p="http://schemas.openxmlformats.org/presentationml/2006/main">
  <p:tag name="AS_UNIQUEID" val="1479"/>
</p:tagLst>
</file>

<file path=ppt/tags/tag264.xml><?xml version="1.0" encoding="utf-8"?>
<p:tagLst xmlns:p="http://schemas.openxmlformats.org/presentationml/2006/main">
  <p:tag name="AS_UNIQUEID" val="1480"/>
</p:tagLst>
</file>

<file path=ppt/tags/tag265.xml><?xml version="1.0" encoding="utf-8"?>
<p:tagLst xmlns:p="http://schemas.openxmlformats.org/presentationml/2006/main">
  <p:tag name="AS_UNIQUEID" val="1481"/>
</p:tagLst>
</file>

<file path=ppt/tags/tag266.xml><?xml version="1.0" encoding="utf-8"?>
<p:tagLst xmlns:p="http://schemas.openxmlformats.org/presentationml/2006/main">
  <p:tag name="AS_UNIQUEID" val="1482"/>
</p:tagLst>
</file>

<file path=ppt/tags/tag267.xml><?xml version="1.0" encoding="utf-8"?>
<p:tagLst xmlns:p="http://schemas.openxmlformats.org/presentationml/2006/main">
  <p:tag name="AS_UNIQUEID" val="1483"/>
</p:tagLst>
</file>

<file path=ppt/tags/tag268.xml><?xml version="1.0" encoding="utf-8"?>
<p:tagLst xmlns:p="http://schemas.openxmlformats.org/presentationml/2006/main">
  <p:tag name="AS_UNIQUEID" val="1484"/>
</p:tagLst>
</file>

<file path=ppt/tags/tag269.xml><?xml version="1.0" encoding="utf-8"?>
<p:tagLst xmlns:p="http://schemas.openxmlformats.org/presentationml/2006/main">
  <p:tag name="AS_UNIQUEID" val="1485"/>
</p:tagLst>
</file>

<file path=ppt/tags/tag27.xml><?xml version="1.0" encoding="utf-8"?>
<p:tagLst xmlns:p="http://schemas.openxmlformats.org/presentationml/2006/main">
  <p:tag name="AS_UNIQUEID" val="1251"/>
</p:tagLst>
</file>

<file path=ppt/tags/tag270.xml><?xml version="1.0" encoding="utf-8"?>
<p:tagLst xmlns:p="http://schemas.openxmlformats.org/presentationml/2006/main">
  <p:tag name="AS_UNIQUEID" val="1486"/>
</p:tagLst>
</file>

<file path=ppt/tags/tag271.xml><?xml version="1.0" encoding="utf-8"?>
<p:tagLst xmlns:p="http://schemas.openxmlformats.org/presentationml/2006/main">
  <p:tag name="AS_UNIQUEID" val="1487"/>
</p:tagLst>
</file>

<file path=ppt/tags/tag272.xml><?xml version="1.0" encoding="utf-8"?>
<p:tagLst xmlns:p="http://schemas.openxmlformats.org/presentationml/2006/main">
  <p:tag name="AS_UNIQUEID" val="1488"/>
</p:tagLst>
</file>

<file path=ppt/tags/tag273.xml><?xml version="1.0" encoding="utf-8"?>
<p:tagLst xmlns:p="http://schemas.openxmlformats.org/presentationml/2006/main">
  <p:tag name="AS_UNIQUEID" val="1489"/>
</p:tagLst>
</file>

<file path=ppt/tags/tag274.xml><?xml version="1.0" encoding="utf-8"?>
<p:tagLst xmlns:p="http://schemas.openxmlformats.org/presentationml/2006/main">
  <p:tag name="AS_UNIQUEID" val="1490"/>
</p:tagLst>
</file>

<file path=ppt/tags/tag275.xml><?xml version="1.0" encoding="utf-8"?>
<p:tagLst xmlns:p="http://schemas.openxmlformats.org/presentationml/2006/main">
  <p:tag name="AS_UNIQUEID" val="1491"/>
</p:tagLst>
</file>

<file path=ppt/tags/tag276.xml><?xml version="1.0" encoding="utf-8"?>
<p:tagLst xmlns:p="http://schemas.openxmlformats.org/presentationml/2006/main">
  <p:tag name="AS_UNIQUEID" val="1492"/>
</p:tagLst>
</file>

<file path=ppt/tags/tag277.xml><?xml version="1.0" encoding="utf-8"?>
<p:tagLst xmlns:p="http://schemas.openxmlformats.org/presentationml/2006/main">
  <p:tag name="AS_UNIQUEID" val="1493"/>
</p:tagLst>
</file>

<file path=ppt/tags/tag278.xml><?xml version="1.0" encoding="utf-8"?>
<p:tagLst xmlns:p="http://schemas.openxmlformats.org/presentationml/2006/main">
  <p:tag name="AS_UNIQUEID" val="1494"/>
</p:tagLst>
</file>

<file path=ppt/tags/tag279.xml><?xml version="1.0" encoding="utf-8"?>
<p:tagLst xmlns:p="http://schemas.openxmlformats.org/presentationml/2006/main">
  <p:tag name="AS_UNIQUEID" val="1495"/>
</p:tagLst>
</file>

<file path=ppt/tags/tag28.xml><?xml version="1.0" encoding="utf-8"?>
<p:tagLst xmlns:p="http://schemas.openxmlformats.org/presentationml/2006/main">
  <p:tag name="AS_UNIQUEID" val="1252"/>
</p:tagLst>
</file>

<file path=ppt/tags/tag280.xml><?xml version="1.0" encoding="utf-8"?>
<p:tagLst xmlns:p="http://schemas.openxmlformats.org/presentationml/2006/main">
  <p:tag name="AS_UNIQUEID" val="6"/>
</p:tagLst>
</file>

<file path=ppt/tags/tag281.xml><?xml version="1.0" encoding="utf-8"?>
<p:tagLst xmlns:p="http://schemas.openxmlformats.org/presentationml/2006/main">
  <p:tag name="AS_UNIQUEID" val="1496"/>
</p:tagLst>
</file>

<file path=ppt/tags/tag282.xml><?xml version="1.0" encoding="utf-8"?>
<p:tagLst xmlns:p="http://schemas.openxmlformats.org/presentationml/2006/main">
  <p:tag name="AS_UNIQUEID" val="1497"/>
</p:tagLst>
</file>

<file path=ppt/tags/tag283.xml><?xml version="1.0" encoding="utf-8"?>
<p:tagLst xmlns:p="http://schemas.openxmlformats.org/presentationml/2006/main">
  <p:tag name="AS_UNIQUEID" val="1498"/>
</p:tagLst>
</file>

<file path=ppt/tags/tag284.xml><?xml version="1.0" encoding="utf-8"?>
<p:tagLst xmlns:p="http://schemas.openxmlformats.org/presentationml/2006/main">
  <p:tag name="AS_UNIQUEID" val="1499"/>
</p:tagLst>
</file>

<file path=ppt/tags/tag285.xml><?xml version="1.0" encoding="utf-8"?>
<p:tagLst xmlns:p="http://schemas.openxmlformats.org/presentationml/2006/main">
  <p:tag name="AS_UNIQUEID" val="1500"/>
</p:tagLst>
</file>

<file path=ppt/tags/tag286.xml><?xml version="1.0" encoding="utf-8"?>
<p:tagLst xmlns:p="http://schemas.openxmlformats.org/presentationml/2006/main">
  <p:tag name="AS_UNIQUEID" val="1501"/>
</p:tagLst>
</file>

<file path=ppt/tags/tag287.xml><?xml version="1.0" encoding="utf-8"?>
<p:tagLst xmlns:p="http://schemas.openxmlformats.org/presentationml/2006/main">
  <p:tag name="AS_UNIQUEID" val="1502"/>
</p:tagLst>
</file>

<file path=ppt/tags/tag288.xml><?xml version="1.0" encoding="utf-8"?>
<p:tagLst xmlns:p="http://schemas.openxmlformats.org/presentationml/2006/main">
  <p:tag name="AS_UNIQUEID" val="1503"/>
</p:tagLst>
</file>

<file path=ppt/tags/tag289.xml><?xml version="1.0" encoding="utf-8"?>
<p:tagLst xmlns:p="http://schemas.openxmlformats.org/presentationml/2006/main">
  <p:tag name="AS_UNIQUEID" val="1504"/>
</p:tagLst>
</file>

<file path=ppt/tags/tag29.xml><?xml version="1.0" encoding="utf-8"?>
<p:tagLst xmlns:p="http://schemas.openxmlformats.org/presentationml/2006/main">
  <p:tag name="AS_UNIQUEID" val="1253"/>
</p:tagLst>
</file>

<file path=ppt/tags/tag290.xml><?xml version="1.0" encoding="utf-8"?>
<p:tagLst xmlns:p="http://schemas.openxmlformats.org/presentationml/2006/main">
  <p:tag name="AS_UNIQUEID" val="1505"/>
</p:tagLst>
</file>

<file path=ppt/tags/tag291.xml><?xml version="1.0" encoding="utf-8"?>
<p:tagLst xmlns:p="http://schemas.openxmlformats.org/presentationml/2006/main">
  <p:tag name="AS_UNIQUEID" val="1002"/>
</p:tagLst>
</file>

<file path=ppt/tags/tag292.xml><?xml version="1.0" encoding="utf-8"?>
<p:tagLst xmlns:p="http://schemas.openxmlformats.org/presentationml/2006/main">
  <p:tag name="AS_UNIQUEID" val="1002"/>
</p:tagLst>
</file>

<file path=ppt/tags/tag293.xml><?xml version="1.0" encoding="utf-8"?>
<p:tagLst xmlns:p="http://schemas.openxmlformats.org/presentationml/2006/main">
  <p:tag name="AS_UNIQUEID" val="1506"/>
</p:tagLst>
</file>

<file path=ppt/tags/tag294.xml><?xml version="1.0" encoding="utf-8"?>
<p:tagLst xmlns:p="http://schemas.openxmlformats.org/presentationml/2006/main">
  <p:tag name="AS_UNIQUEID" val="1507"/>
</p:tagLst>
</file>

<file path=ppt/tags/tag295.xml><?xml version="1.0" encoding="utf-8"?>
<p:tagLst xmlns:p="http://schemas.openxmlformats.org/presentationml/2006/main">
  <p:tag name="AS_UNIQUEID" val="1508"/>
</p:tagLst>
</file>

<file path=ppt/tags/tag296.xml><?xml version="1.0" encoding="utf-8"?>
<p:tagLst xmlns:p="http://schemas.openxmlformats.org/presentationml/2006/main">
  <p:tag name="AS_UNIQUEID" val="1509"/>
</p:tagLst>
</file>

<file path=ppt/tags/tag297.xml><?xml version="1.0" encoding="utf-8"?>
<p:tagLst xmlns:p="http://schemas.openxmlformats.org/presentationml/2006/main">
  <p:tag name="AS_UNIQUEID" val="1510"/>
</p:tagLst>
</file>

<file path=ppt/tags/tag298.xml><?xml version="1.0" encoding="utf-8"?>
<p:tagLst xmlns:p="http://schemas.openxmlformats.org/presentationml/2006/main">
  <p:tag name="AS_UNIQUEID" val="1511"/>
</p:tagLst>
</file>

<file path=ppt/tags/tag299.xml><?xml version="1.0" encoding="utf-8"?>
<p:tagLst xmlns:p="http://schemas.openxmlformats.org/presentationml/2006/main">
  <p:tag name="AS_UNIQUEID" val="1512"/>
</p:tagLst>
</file>

<file path=ppt/tags/tag3.xml><?xml version="1.0" encoding="utf-8"?>
<p:tagLst xmlns:p="http://schemas.openxmlformats.org/presentationml/2006/main">
  <p:tag name="AS_UNIQUEID" val="1227"/>
</p:tagLst>
</file>

<file path=ppt/tags/tag30.xml><?xml version="1.0" encoding="utf-8"?>
<p:tagLst xmlns:p="http://schemas.openxmlformats.org/presentationml/2006/main">
  <p:tag name="AS_UNIQUEID" val="1254"/>
</p:tagLst>
</file>

<file path=ppt/tags/tag300.xml><?xml version="1.0" encoding="utf-8"?>
<p:tagLst xmlns:p="http://schemas.openxmlformats.org/presentationml/2006/main">
  <p:tag name="AS_UNIQUEID" val="1513"/>
</p:tagLst>
</file>

<file path=ppt/tags/tag3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2.xml><?xml version="1.0" encoding="utf-8"?>
<p:tagLst xmlns:p="http://schemas.openxmlformats.org/presentationml/2006/main">
  <p:tag name="AS_UNIQUEID" val="1514"/>
</p:tagLst>
</file>

<file path=ppt/tags/tag303.xml><?xml version="1.0" encoding="utf-8"?>
<p:tagLst xmlns:p="http://schemas.openxmlformats.org/presentationml/2006/main">
  <p:tag name="AS_UNIQUEID" val="949"/>
</p:tagLst>
</file>

<file path=ppt/tags/tag304.xml><?xml version="1.0" encoding="utf-8"?>
<p:tagLst xmlns:p="http://schemas.openxmlformats.org/presentationml/2006/main">
  <p:tag name="AS_UNIQUEID" val="950"/>
</p:tagLst>
</file>

<file path=ppt/tags/tag305.xml><?xml version="1.0" encoding="utf-8"?>
<p:tagLst xmlns:p="http://schemas.openxmlformats.org/presentationml/2006/main">
  <p:tag name="AS_UNIQUEID" val="951"/>
</p:tagLst>
</file>

<file path=ppt/tags/tag306.xml><?xml version="1.0" encoding="utf-8"?>
<p:tagLst xmlns:p="http://schemas.openxmlformats.org/presentationml/2006/main">
  <p:tag name="AS_UNIQUEID" val="952"/>
</p:tagLst>
</file>

<file path=ppt/tags/tag307.xml><?xml version="1.0" encoding="utf-8"?>
<p:tagLst xmlns:p="http://schemas.openxmlformats.org/presentationml/2006/main">
  <p:tag name="AS_UNIQUEID" val="953"/>
</p:tagLst>
</file>

<file path=ppt/tags/tag308.xml><?xml version="1.0" encoding="utf-8"?>
<p:tagLst xmlns:p="http://schemas.openxmlformats.org/presentationml/2006/main">
  <p:tag name="AS_UNIQUEID" val="954"/>
</p:tagLst>
</file>

<file path=ppt/tags/tag309.xml><?xml version="1.0" encoding="utf-8"?>
<p:tagLst xmlns:p="http://schemas.openxmlformats.org/presentationml/2006/main">
  <p:tag name="AS_UNIQUEID" val="955"/>
</p:tagLst>
</file>

<file path=ppt/tags/tag31.xml><?xml version="1.0" encoding="utf-8"?>
<p:tagLst xmlns:p="http://schemas.openxmlformats.org/presentationml/2006/main">
  <p:tag name="AS_UNIQUEID" val="1255"/>
</p:tagLst>
</file>

<file path=ppt/tags/tag310.xml><?xml version="1.0" encoding="utf-8"?>
<p:tagLst xmlns:p="http://schemas.openxmlformats.org/presentationml/2006/main">
  <p:tag name="AS_UNIQUEID" val="956"/>
</p:tagLst>
</file>

<file path=ppt/tags/tag311.xml><?xml version="1.0" encoding="utf-8"?>
<p:tagLst xmlns:p="http://schemas.openxmlformats.org/presentationml/2006/main">
  <p:tag name="AS_UNIQUEID" val="957"/>
</p:tagLst>
</file>

<file path=ppt/tags/tag312.xml><?xml version="1.0" encoding="utf-8"?>
<p:tagLst xmlns:p="http://schemas.openxmlformats.org/presentationml/2006/main">
  <p:tag name="AS_UNIQUEID" val="958"/>
</p:tagLst>
</file>

<file path=ppt/tags/tag313.xml><?xml version="1.0" encoding="utf-8"?>
<p:tagLst xmlns:p="http://schemas.openxmlformats.org/presentationml/2006/main">
  <p:tag name="AS_UNIQUEID" val="959"/>
</p:tagLst>
</file>

<file path=ppt/tags/tag314.xml><?xml version="1.0" encoding="utf-8"?>
<p:tagLst xmlns:p="http://schemas.openxmlformats.org/presentationml/2006/main">
  <p:tag name="AS_UNIQUEID" val="960"/>
</p:tagLst>
</file>

<file path=ppt/tags/tag315.xml><?xml version="1.0" encoding="utf-8"?>
<p:tagLst xmlns:p="http://schemas.openxmlformats.org/presentationml/2006/main">
  <p:tag name="AS_UNIQUEID" val="961"/>
</p:tagLst>
</file>

<file path=ppt/tags/tag316.xml><?xml version="1.0" encoding="utf-8"?>
<p:tagLst xmlns:p="http://schemas.openxmlformats.org/presentationml/2006/main">
  <p:tag name="AS_UNIQUEID" val="962"/>
</p:tagLst>
</file>

<file path=ppt/tags/tag317.xml><?xml version="1.0" encoding="utf-8"?>
<p:tagLst xmlns:p="http://schemas.openxmlformats.org/presentationml/2006/main">
  <p:tag name="AS_UNIQUEID" val="963"/>
</p:tagLst>
</file>

<file path=ppt/tags/tag318.xml><?xml version="1.0" encoding="utf-8"?>
<p:tagLst xmlns:p="http://schemas.openxmlformats.org/presentationml/2006/main">
  <p:tag name="AS_UNIQUEID" val="964"/>
</p:tagLst>
</file>

<file path=ppt/tags/tag319.xml><?xml version="1.0" encoding="utf-8"?>
<p:tagLst xmlns:p="http://schemas.openxmlformats.org/presentationml/2006/main">
  <p:tag name="AS_UNIQUEID" val="965"/>
</p:tagLst>
</file>

<file path=ppt/tags/tag32.xml><?xml version="1.0" encoding="utf-8"?>
<p:tagLst xmlns:p="http://schemas.openxmlformats.org/presentationml/2006/main">
  <p:tag name="AS_UNIQUEID" val="1256"/>
</p:tagLst>
</file>

<file path=ppt/tags/tag320.xml><?xml version="1.0" encoding="utf-8"?>
<p:tagLst xmlns:p="http://schemas.openxmlformats.org/presentationml/2006/main">
  <p:tag name="AS_UNIQUEID" val="966"/>
</p:tagLst>
</file>

<file path=ppt/tags/tag321.xml><?xml version="1.0" encoding="utf-8"?>
<p:tagLst xmlns:p="http://schemas.openxmlformats.org/presentationml/2006/main">
  <p:tag name="AS_UNIQUEID" val="967"/>
</p:tagLst>
</file>

<file path=ppt/tags/tag322.xml><?xml version="1.0" encoding="utf-8"?>
<p:tagLst xmlns:p="http://schemas.openxmlformats.org/presentationml/2006/main">
  <p:tag name="AS_UNIQUEID" val="968"/>
</p:tagLst>
</file>

<file path=ppt/tags/tag323.xml><?xml version="1.0" encoding="utf-8"?>
<p:tagLst xmlns:p="http://schemas.openxmlformats.org/presentationml/2006/main">
  <p:tag name="AS_UNIQUEID" val="969"/>
</p:tagLst>
</file>

<file path=ppt/tags/tag324.xml><?xml version="1.0" encoding="utf-8"?>
<p:tagLst xmlns:p="http://schemas.openxmlformats.org/presentationml/2006/main">
  <p:tag name="AS_UNIQUEID" val="970"/>
</p:tagLst>
</file>

<file path=ppt/tags/tag325.xml><?xml version="1.0" encoding="utf-8"?>
<p:tagLst xmlns:p="http://schemas.openxmlformats.org/presentationml/2006/main">
  <p:tag name="AS_UNIQUEID" val="971"/>
</p:tagLst>
</file>

<file path=ppt/tags/tag326.xml><?xml version="1.0" encoding="utf-8"?>
<p:tagLst xmlns:p="http://schemas.openxmlformats.org/presentationml/2006/main">
  <p:tag name="AS_UNIQUEID" val="972"/>
</p:tagLst>
</file>

<file path=ppt/tags/tag327.xml><?xml version="1.0" encoding="utf-8"?>
<p:tagLst xmlns:p="http://schemas.openxmlformats.org/presentationml/2006/main">
  <p:tag name="AS_UNIQUEID" val="973"/>
</p:tagLst>
</file>

<file path=ppt/tags/tag328.xml><?xml version="1.0" encoding="utf-8"?>
<p:tagLst xmlns:p="http://schemas.openxmlformats.org/presentationml/2006/main">
  <p:tag name="AS_UNIQUEID" val="974"/>
</p:tagLst>
</file>

<file path=ppt/tags/tag329.xml><?xml version="1.0" encoding="utf-8"?>
<p:tagLst xmlns:p="http://schemas.openxmlformats.org/presentationml/2006/main">
  <p:tag name="AS_UNIQUEID" val="975"/>
</p:tagLst>
</file>

<file path=ppt/tags/tag33.xml><?xml version="1.0" encoding="utf-8"?>
<p:tagLst xmlns:p="http://schemas.openxmlformats.org/presentationml/2006/main">
  <p:tag name="AS_UNIQUEID" val="1257"/>
</p:tagLst>
</file>

<file path=ppt/tags/tag330.xml><?xml version="1.0" encoding="utf-8"?>
<p:tagLst xmlns:p="http://schemas.openxmlformats.org/presentationml/2006/main">
  <p:tag name="AS_UNIQUEID" val="976"/>
</p:tagLst>
</file>

<file path=ppt/tags/tag331.xml><?xml version="1.0" encoding="utf-8"?>
<p:tagLst xmlns:p="http://schemas.openxmlformats.org/presentationml/2006/main">
  <p:tag name="AS_UNIQUEID" val="977"/>
</p:tagLst>
</file>

<file path=ppt/tags/tag332.xml><?xml version="1.0" encoding="utf-8"?>
<p:tagLst xmlns:p="http://schemas.openxmlformats.org/presentationml/2006/main">
  <p:tag name="AS_UNIQUEID" val="978"/>
</p:tagLst>
</file>

<file path=ppt/tags/tag333.xml><?xml version="1.0" encoding="utf-8"?>
<p:tagLst xmlns:p="http://schemas.openxmlformats.org/presentationml/2006/main">
  <p:tag name="AS_UNIQUEID" val="979"/>
</p:tagLst>
</file>

<file path=ppt/tags/tag334.xml><?xml version="1.0" encoding="utf-8"?>
<p:tagLst xmlns:p="http://schemas.openxmlformats.org/presentationml/2006/main">
  <p:tag name="AS_UNIQUEID" val="980"/>
</p:tagLst>
</file>

<file path=ppt/tags/tag335.xml><?xml version="1.0" encoding="utf-8"?>
<p:tagLst xmlns:p="http://schemas.openxmlformats.org/presentationml/2006/main">
  <p:tag name="AS_UNIQUEID" val="981"/>
</p:tagLst>
</file>

<file path=ppt/tags/tag336.xml><?xml version="1.0" encoding="utf-8"?>
<p:tagLst xmlns:p="http://schemas.openxmlformats.org/presentationml/2006/main">
  <p:tag name="AS_UNIQUEID" val="982"/>
</p:tagLst>
</file>

<file path=ppt/tags/tag337.xml><?xml version="1.0" encoding="utf-8"?>
<p:tagLst xmlns:p="http://schemas.openxmlformats.org/presentationml/2006/main">
  <p:tag name="AS_UNIQUEID" val="983"/>
</p:tagLst>
</file>

<file path=ppt/tags/tag338.xml><?xml version="1.0" encoding="utf-8"?>
<p:tagLst xmlns:p="http://schemas.openxmlformats.org/presentationml/2006/main">
  <p:tag name="AS_UNIQUEID" val="984"/>
</p:tagLst>
</file>

<file path=ppt/tags/tag339.xml><?xml version="1.0" encoding="utf-8"?>
<p:tagLst xmlns:p="http://schemas.openxmlformats.org/presentationml/2006/main">
  <p:tag name="AS_UNIQUEID" val="985"/>
</p:tagLst>
</file>

<file path=ppt/tags/tag34.xml><?xml version="1.0" encoding="utf-8"?>
<p:tagLst xmlns:p="http://schemas.openxmlformats.org/presentationml/2006/main">
  <p:tag name="AS_UNIQUEID" val="1258"/>
</p:tagLst>
</file>

<file path=ppt/tags/tag340.xml><?xml version="1.0" encoding="utf-8"?>
<p:tagLst xmlns:p="http://schemas.openxmlformats.org/presentationml/2006/main">
  <p:tag name="AS_UNIQUEID" val="986"/>
</p:tagLst>
</file>

<file path=ppt/tags/tag341.xml><?xml version="1.0" encoding="utf-8"?>
<p:tagLst xmlns:p="http://schemas.openxmlformats.org/presentationml/2006/main">
  <p:tag name="AS_UNIQUEID" val="987"/>
</p:tagLst>
</file>

<file path=ppt/tags/tag342.xml><?xml version="1.0" encoding="utf-8"?>
<p:tagLst xmlns:p="http://schemas.openxmlformats.org/presentationml/2006/main">
  <p:tag name="AS_UNIQUEID" val="988"/>
</p:tagLst>
</file>

<file path=ppt/tags/tag343.xml><?xml version="1.0" encoding="utf-8"?>
<p:tagLst xmlns:p="http://schemas.openxmlformats.org/presentationml/2006/main">
  <p:tag name="AS_UNIQUEID" val="989"/>
</p:tagLst>
</file>

<file path=ppt/tags/tag344.xml><?xml version="1.0" encoding="utf-8"?>
<p:tagLst xmlns:p="http://schemas.openxmlformats.org/presentationml/2006/main">
  <p:tag name="AS_UNIQUEID" val="990"/>
</p:tagLst>
</file>

<file path=ppt/tags/tag345.xml><?xml version="1.0" encoding="utf-8"?>
<p:tagLst xmlns:p="http://schemas.openxmlformats.org/presentationml/2006/main">
  <p:tag name="AS_UNIQUEID" val="991"/>
</p:tagLst>
</file>

<file path=ppt/tags/tag346.xml><?xml version="1.0" encoding="utf-8"?>
<p:tagLst xmlns:p="http://schemas.openxmlformats.org/presentationml/2006/main">
  <p:tag name="AS_UNIQUEID" val="992"/>
</p:tagLst>
</file>

<file path=ppt/tags/tag347.xml><?xml version="1.0" encoding="utf-8"?>
<p:tagLst xmlns:p="http://schemas.openxmlformats.org/presentationml/2006/main">
  <p:tag name="AS_UNIQUEID" val="993"/>
</p:tagLst>
</file>

<file path=ppt/tags/tag348.xml><?xml version="1.0" encoding="utf-8"?>
<p:tagLst xmlns:p="http://schemas.openxmlformats.org/presentationml/2006/main">
  <p:tag name="AS_UNIQUEID" val="994"/>
</p:tagLst>
</file>

<file path=ppt/tags/tag349.xml><?xml version="1.0" encoding="utf-8"?>
<p:tagLst xmlns:p="http://schemas.openxmlformats.org/presentationml/2006/main">
  <p:tag name="AS_UNIQUEID" val="995"/>
</p:tagLst>
</file>

<file path=ppt/tags/tag35.xml><?xml version="1.0" encoding="utf-8"?>
<p:tagLst xmlns:p="http://schemas.openxmlformats.org/presentationml/2006/main">
  <p:tag name="AS_UNIQUEID" val="1259"/>
</p:tagLst>
</file>

<file path=ppt/tags/tag350.xml><?xml version="1.0" encoding="utf-8"?>
<p:tagLst xmlns:p="http://schemas.openxmlformats.org/presentationml/2006/main">
  <p:tag name="AS_UNIQUEID" val="995"/>
</p:tagLst>
</file>

<file path=ppt/tags/tag351.xml><?xml version="1.0" encoding="utf-8"?>
<p:tagLst xmlns:p="http://schemas.openxmlformats.org/presentationml/2006/main">
  <p:tag name="AS_UNIQUEID" val="997"/>
</p:tagLst>
</file>

<file path=ppt/tags/tag352.xml><?xml version="1.0" encoding="utf-8"?>
<p:tagLst xmlns:p="http://schemas.openxmlformats.org/presentationml/2006/main">
  <p:tag name="AS_UNIQUEID" val="998"/>
</p:tagLst>
</file>

<file path=ppt/tags/tag353.xml><?xml version="1.0" encoding="utf-8"?>
<p:tagLst xmlns:p="http://schemas.openxmlformats.org/presentationml/2006/main">
  <p:tag name="AS_UNIQUEID" val="999"/>
</p:tagLst>
</file>

<file path=ppt/tags/tag354.xml><?xml version="1.0" encoding="utf-8"?>
<p:tagLst xmlns:p="http://schemas.openxmlformats.org/presentationml/2006/main">
  <p:tag name="AS_UNIQUEID" val="1000"/>
</p:tagLst>
</file>

<file path=ppt/tags/tag355.xml><?xml version="1.0" encoding="utf-8"?>
<p:tagLst xmlns:p="http://schemas.openxmlformats.org/presentationml/2006/main">
  <p:tag name="AS_UNIQUEID" val="1001"/>
</p:tagLst>
</file>

<file path=ppt/tags/tag356.xml><?xml version="1.0" encoding="utf-8"?>
<p:tagLst xmlns:p="http://schemas.openxmlformats.org/presentationml/2006/main">
  <p:tag name="AS_UNIQUEID" val="395"/>
</p:tagLst>
</file>

<file path=ppt/tags/tag357.xml><?xml version="1.0" encoding="utf-8"?>
<p:tagLst xmlns:p="http://schemas.openxmlformats.org/presentationml/2006/main">
  <p:tag name="AS_UNIQUEID" val="1515"/>
</p:tagLst>
</file>

<file path=ppt/tags/tag358.xml><?xml version="1.0" encoding="utf-8"?>
<p:tagLst xmlns:p="http://schemas.openxmlformats.org/presentationml/2006/main">
  <p:tag name="AS_UNIQUEID" val="1516"/>
</p:tagLst>
</file>

<file path=ppt/tags/tag359.xml><?xml version="1.0" encoding="utf-8"?>
<p:tagLst xmlns:p="http://schemas.openxmlformats.org/presentationml/2006/main">
  <p:tag name="AS_UNIQUEID" val="1517"/>
</p:tagLst>
</file>

<file path=ppt/tags/tag36.xml><?xml version="1.0" encoding="utf-8"?>
<p:tagLst xmlns:p="http://schemas.openxmlformats.org/presentationml/2006/main">
  <p:tag name="AS_UNIQUEID" val="1260"/>
</p:tagLst>
</file>

<file path=ppt/tags/tag360.xml><?xml version="1.0" encoding="utf-8"?>
<p:tagLst xmlns:p="http://schemas.openxmlformats.org/presentationml/2006/main">
  <p:tag name="AS_UNIQUEID" val="1518"/>
</p:tagLst>
</file>

<file path=ppt/tags/tag361.xml><?xml version="1.0" encoding="utf-8"?>
<p:tagLst xmlns:p="http://schemas.openxmlformats.org/presentationml/2006/main">
  <p:tag name="AS_UNIQUEID" val="1519"/>
</p:tagLst>
</file>

<file path=ppt/tags/tag362.xml><?xml version="1.0" encoding="utf-8"?>
<p:tagLst xmlns:p="http://schemas.openxmlformats.org/presentationml/2006/main">
  <p:tag name="AS_UNIQUEID" val="1520"/>
</p:tagLst>
</file>

<file path=ppt/tags/tag363.xml><?xml version="1.0" encoding="utf-8"?>
<p:tagLst xmlns:p="http://schemas.openxmlformats.org/presentationml/2006/main">
  <p:tag name="AS_UNIQUEID" val="1521"/>
</p:tagLst>
</file>

<file path=ppt/tags/tag364.xml><?xml version="1.0" encoding="utf-8"?>
<p:tagLst xmlns:p="http://schemas.openxmlformats.org/presentationml/2006/main">
  <p:tag name="AS_UNIQUEID" val="1522"/>
</p:tagLst>
</file>

<file path=ppt/tags/tag365.xml><?xml version="1.0" encoding="utf-8"?>
<p:tagLst xmlns:p="http://schemas.openxmlformats.org/presentationml/2006/main">
  <p:tag name="AS_UNIQUEID" val="1523"/>
</p:tagLst>
</file>

<file path=ppt/tags/tag366.xml><?xml version="1.0" encoding="utf-8"?>
<p:tagLst xmlns:p="http://schemas.openxmlformats.org/presentationml/2006/main">
  <p:tag name="AS_UNIQUEID" val="1524"/>
</p:tagLst>
</file>

<file path=ppt/tags/tag367.xml><?xml version="1.0" encoding="utf-8"?>
<p:tagLst xmlns:p="http://schemas.openxmlformats.org/presentationml/2006/main">
  <p:tag name="AS_UNIQUEID" val="1525"/>
</p:tagLst>
</file>

<file path=ppt/tags/tag368.xml><?xml version="1.0" encoding="utf-8"?>
<p:tagLst xmlns:p="http://schemas.openxmlformats.org/presentationml/2006/main">
  <p:tag name="AS_UNIQUEID" val="1526"/>
</p:tagLst>
</file>

<file path=ppt/tags/tag369.xml><?xml version="1.0" encoding="utf-8"?>
<p:tagLst xmlns:p="http://schemas.openxmlformats.org/presentationml/2006/main">
  <p:tag name="AS_UNIQUEID" val="1527"/>
</p:tagLst>
</file>

<file path=ppt/tags/tag37.xml><?xml version="1.0" encoding="utf-8"?>
<p:tagLst xmlns:p="http://schemas.openxmlformats.org/presentationml/2006/main">
  <p:tag name="AS_UNIQUEID" val="1261"/>
</p:tagLst>
</file>

<file path=ppt/tags/tag370.xml><?xml version="1.0" encoding="utf-8"?>
<p:tagLst xmlns:p="http://schemas.openxmlformats.org/presentationml/2006/main">
  <p:tag name="AS_UNIQUEID" val="1528"/>
</p:tagLst>
</file>

<file path=ppt/tags/tag371.xml><?xml version="1.0" encoding="utf-8"?>
<p:tagLst xmlns:p="http://schemas.openxmlformats.org/presentationml/2006/main">
  <p:tag name="AS_UNIQUEID" val="1529"/>
</p:tagLst>
</file>

<file path=ppt/tags/tag372.xml><?xml version="1.0" encoding="utf-8"?>
<p:tagLst xmlns:p="http://schemas.openxmlformats.org/presentationml/2006/main">
  <p:tag name="AS_UNIQUEID" val="1530"/>
</p:tagLst>
</file>

<file path=ppt/tags/tag373.xml><?xml version="1.0" encoding="utf-8"?>
<p:tagLst xmlns:p="http://schemas.openxmlformats.org/presentationml/2006/main">
  <p:tag name="AS_UNIQUEID" val="1531"/>
</p:tagLst>
</file>

<file path=ppt/tags/tag374.xml><?xml version="1.0" encoding="utf-8"?>
<p:tagLst xmlns:p="http://schemas.openxmlformats.org/presentationml/2006/main">
  <p:tag name="AS_UNIQUEID" val="1532"/>
</p:tagLst>
</file>

<file path=ppt/tags/tag375.xml><?xml version="1.0" encoding="utf-8"?>
<p:tagLst xmlns:p="http://schemas.openxmlformats.org/presentationml/2006/main">
  <p:tag name="AS_UNIQUEID" val="1533"/>
</p:tagLst>
</file>

<file path=ppt/tags/tag376.xml><?xml version="1.0" encoding="utf-8"?>
<p:tagLst xmlns:p="http://schemas.openxmlformats.org/presentationml/2006/main">
  <p:tag name="AS_UNIQUEID" val="1534"/>
</p:tagLst>
</file>

<file path=ppt/tags/tag377.xml><?xml version="1.0" encoding="utf-8"?>
<p:tagLst xmlns:p="http://schemas.openxmlformats.org/presentationml/2006/main">
  <p:tag name="AS_UNIQUEID" val="1535"/>
</p:tagLst>
</file>

<file path=ppt/tags/tag378.xml><?xml version="1.0" encoding="utf-8"?>
<p:tagLst xmlns:p="http://schemas.openxmlformats.org/presentationml/2006/main">
  <p:tag name="AS_UNIQUEID" val="1536"/>
</p:tagLst>
</file>

<file path=ppt/tags/tag379.xml><?xml version="1.0" encoding="utf-8"?>
<p:tagLst xmlns:p="http://schemas.openxmlformats.org/presentationml/2006/main">
  <p:tag name="AS_UNIQUEID" val="1537"/>
</p:tagLst>
</file>

<file path=ppt/tags/tag38.xml><?xml version="1.0" encoding="utf-8"?>
<p:tagLst xmlns:p="http://schemas.openxmlformats.org/presentationml/2006/main">
  <p:tag name="AS_UNIQUEID" val="1262"/>
</p:tagLst>
</file>

<file path=ppt/tags/tag380.xml><?xml version="1.0" encoding="utf-8"?>
<p:tagLst xmlns:p="http://schemas.openxmlformats.org/presentationml/2006/main">
  <p:tag name="AS_UNIQUEID" val="1538"/>
</p:tagLst>
</file>

<file path=ppt/tags/tag381.xml><?xml version="1.0" encoding="utf-8"?>
<p:tagLst xmlns:p="http://schemas.openxmlformats.org/presentationml/2006/main">
  <p:tag name="AS_UNIQUEID" val="1539"/>
</p:tagLst>
</file>

<file path=ppt/tags/tag382.xml><?xml version="1.0" encoding="utf-8"?>
<p:tagLst xmlns:p="http://schemas.openxmlformats.org/presentationml/2006/main">
  <p:tag name="AS_UNIQUEID" val="1540"/>
</p:tagLst>
</file>

<file path=ppt/tags/tag383.xml><?xml version="1.0" encoding="utf-8"?>
<p:tagLst xmlns:p="http://schemas.openxmlformats.org/presentationml/2006/main">
  <p:tag name="AS_UNIQUEID" val="1541"/>
</p:tagLst>
</file>

<file path=ppt/tags/tag384.xml><?xml version="1.0" encoding="utf-8"?>
<p:tagLst xmlns:p="http://schemas.openxmlformats.org/presentationml/2006/main">
  <p:tag name="AS_UNIQUEID" val="1007"/>
</p:tagLst>
</file>

<file path=ppt/tags/tag385.xml><?xml version="1.0" encoding="utf-8"?>
<p:tagLst xmlns:p="http://schemas.openxmlformats.org/presentationml/2006/main">
  <p:tag name="AS_UNIQUEID" val="1008"/>
</p:tagLst>
</file>

<file path=ppt/tags/tag386.xml><?xml version="1.0" encoding="utf-8"?>
<p:tagLst xmlns:p="http://schemas.openxmlformats.org/presentationml/2006/main">
  <p:tag name="AS_UNIQUEID" val="1009"/>
</p:tagLst>
</file>

<file path=ppt/tags/tag387.xml><?xml version="1.0" encoding="utf-8"?>
<p:tagLst xmlns:p="http://schemas.openxmlformats.org/presentationml/2006/main">
  <p:tag name="AS_UNIQUEID" val="1010"/>
</p:tagLst>
</file>

<file path=ppt/tags/tag388.xml><?xml version="1.0" encoding="utf-8"?>
<p:tagLst xmlns:p="http://schemas.openxmlformats.org/presentationml/2006/main">
  <p:tag name="AS_UNIQUEID" val="1011"/>
</p:tagLst>
</file>

<file path=ppt/tags/tag389.xml><?xml version="1.0" encoding="utf-8"?>
<p:tagLst xmlns:p="http://schemas.openxmlformats.org/presentationml/2006/main">
  <p:tag name="AS_UNIQUEID" val="1012"/>
</p:tagLst>
</file>

<file path=ppt/tags/tag39.xml><?xml version="1.0" encoding="utf-8"?>
<p:tagLst xmlns:p="http://schemas.openxmlformats.org/presentationml/2006/main">
  <p:tag name="AS_UNIQUEID" val="1263"/>
</p:tagLst>
</file>

<file path=ppt/tags/tag390.xml><?xml version="1.0" encoding="utf-8"?>
<p:tagLst xmlns:p="http://schemas.openxmlformats.org/presentationml/2006/main">
  <p:tag name="AS_UNIQUEID" val="1013"/>
</p:tagLst>
</file>

<file path=ppt/tags/tag391.xml><?xml version="1.0" encoding="utf-8"?>
<p:tagLst xmlns:p="http://schemas.openxmlformats.org/presentationml/2006/main">
  <p:tag name="AS_UNIQUEID" val="1014"/>
</p:tagLst>
</file>

<file path=ppt/tags/tag392.xml><?xml version="1.0" encoding="utf-8"?>
<p:tagLst xmlns:p="http://schemas.openxmlformats.org/presentationml/2006/main">
  <p:tag name="AS_UNIQUEID" val="1016"/>
</p:tagLst>
</file>

<file path=ppt/tags/tag393.xml><?xml version="1.0" encoding="utf-8"?>
<p:tagLst xmlns:p="http://schemas.openxmlformats.org/presentationml/2006/main">
  <p:tag name="AS_UNIQUEID" val="1016"/>
</p:tagLst>
</file>

<file path=ppt/tags/tag394.xml><?xml version="1.0" encoding="utf-8"?>
<p:tagLst xmlns:p="http://schemas.openxmlformats.org/presentationml/2006/main">
  <p:tag name="AS_UNIQUEID" val="395"/>
</p:tagLst>
</file>

<file path=ppt/tags/tag395.xml><?xml version="1.0" encoding="utf-8"?>
<p:tagLst xmlns:p="http://schemas.openxmlformats.org/presentationml/2006/main">
  <p:tag name="AS_UNIQUEID" val="1018"/>
</p:tagLst>
</file>

<file path=ppt/tags/tag396.xml><?xml version="1.0" encoding="utf-8"?>
<p:tagLst xmlns:p="http://schemas.openxmlformats.org/presentationml/2006/main">
  <p:tag name="AS_UNIQUEID" val="1019"/>
</p:tagLst>
</file>

<file path=ppt/tags/tag397.xml><?xml version="1.0" encoding="utf-8"?>
<p:tagLst xmlns:p="http://schemas.openxmlformats.org/presentationml/2006/main">
  <p:tag name="AS_UNIQUEID" val="1020"/>
</p:tagLst>
</file>

<file path=ppt/tags/tag398.xml><?xml version="1.0" encoding="utf-8"?>
<p:tagLst xmlns:p="http://schemas.openxmlformats.org/presentationml/2006/main">
  <p:tag name="AS_UNIQUEID" val="1542"/>
</p:tagLst>
</file>

<file path=ppt/tags/tag399.xml><?xml version="1.0" encoding="utf-8"?>
<p:tagLst xmlns:p="http://schemas.openxmlformats.org/presentationml/2006/main">
  <p:tag name="AS_UNIQUEID" val="1543"/>
</p:tagLst>
</file>

<file path=ppt/tags/tag4.xml><?xml version="1.0" encoding="utf-8"?>
<p:tagLst xmlns:p="http://schemas.openxmlformats.org/presentationml/2006/main">
  <p:tag name="AS_UNIQUEID" val="1228"/>
</p:tagLst>
</file>

<file path=ppt/tags/tag40.xml><?xml version="1.0" encoding="utf-8"?>
<p:tagLst xmlns:p="http://schemas.openxmlformats.org/presentationml/2006/main">
  <p:tag name="AS_UNIQUEID" val="1264"/>
</p:tagLst>
</file>

<file path=ppt/tags/tag400.xml><?xml version="1.0" encoding="utf-8"?>
<p:tagLst xmlns:p="http://schemas.openxmlformats.org/presentationml/2006/main">
  <p:tag name="AS_UNIQUEID" val="1544"/>
</p:tagLst>
</file>

<file path=ppt/tags/tag401.xml><?xml version="1.0" encoding="utf-8"?>
<p:tagLst xmlns:p="http://schemas.openxmlformats.org/presentationml/2006/main">
  <p:tag name="AS_UNIQUEID" val="1545"/>
</p:tagLst>
</file>

<file path=ppt/tags/tag402.xml><?xml version="1.0" encoding="utf-8"?>
<p:tagLst xmlns:p="http://schemas.openxmlformats.org/presentationml/2006/main">
  <p:tag name="AS_UNIQUEID" val="1546"/>
</p:tagLst>
</file>

<file path=ppt/tags/tag403.xml><?xml version="1.0" encoding="utf-8"?>
<p:tagLst xmlns:p="http://schemas.openxmlformats.org/presentationml/2006/main">
  <p:tag name="AS_UNIQUEID" val="1547"/>
</p:tagLst>
</file>

<file path=ppt/tags/tag404.xml><?xml version="1.0" encoding="utf-8"?>
<p:tagLst xmlns:p="http://schemas.openxmlformats.org/presentationml/2006/main">
  <p:tag name="AS_UNIQUEID" val="1039"/>
</p:tagLst>
</file>

<file path=ppt/tags/tag405.xml><?xml version="1.0" encoding="utf-8"?>
<p:tagLst xmlns:p="http://schemas.openxmlformats.org/presentationml/2006/main">
  <p:tag name="AS_UNIQUEID" val="1039"/>
</p:tagLst>
</file>

<file path=ppt/tags/tag406.xml><?xml version="1.0" encoding="utf-8"?>
<p:tagLst xmlns:p="http://schemas.openxmlformats.org/presentationml/2006/main">
  <p:tag name="AS_UNIQUEID" val="1024"/>
</p:tagLst>
</file>

<file path=ppt/tags/tag407.xml><?xml version="1.0" encoding="utf-8"?>
<p:tagLst xmlns:p="http://schemas.openxmlformats.org/presentationml/2006/main">
  <p:tag name="AS_UNIQUEID" val="1025"/>
</p:tagLst>
</file>

<file path=ppt/tags/tag408.xml><?xml version="1.0" encoding="utf-8"?>
<p:tagLst xmlns:p="http://schemas.openxmlformats.org/presentationml/2006/main">
  <p:tag name="AS_UNIQUEID" val="1026"/>
</p:tagLst>
</file>

<file path=ppt/tags/tag409.xml><?xml version="1.0" encoding="utf-8"?>
<p:tagLst xmlns:p="http://schemas.openxmlformats.org/presentationml/2006/main">
  <p:tag name="AS_UNIQUEID" val="1027"/>
</p:tagLst>
</file>

<file path=ppt/tags/tag41.xml><?xml version="1.0" encoding="utf-8"?>
<p:tagLst xmlns:p="http://schemas.openxmlformats.org/presentationml/2006/main">
  <p:tag name="AS_UNIQUEID" val="1265"/>
</p:tagLst>
</file>

<file path=ppt/tags/tag410.xml><?xml version="1.0" encoding="utf-8"?>
<p:tagLst xmlns:p="http://schemas.openxmlformats.org/presentationml/2006/main">
  <p:tag name="AS_UNIQUEID" val="1028"/>
</p:tagLst>
</file>

<file path=ppt/tags/tag411.xml><?xml version="1.0" encoding="utf-8"?>
<p:tagLst xmlns:p="http://schemas.openxmlformats.org/presentationml/2006/main">
  <p:tag name="AS_UNIQUEID" val="1029"/>
</p:tagLst>
</file>

<file path=ppt/tags/tag412.xml><?xml version="1.0" encoding="utf-8"?>
<p:tagLst xmlns:p="http://schemas.openxmlformats.org/presentationml/2006/main">
  <p:tag name="AS_UNIQUEID" val="1030"/>
</p:tagLst>
</file>

<file path=ppt/tags/tag413.xml><?xml version="1.0" encoding="utf-8"?>
<p:tagLst xmlns:p="http://schemas.openxmlformats.org/presentationml/2006/main">
  <p:tag name="AS_UNIQUEID" val="1031"/>
</p:tagLst>
</file>

<file path=ppt/tags/tag414.xml><?xml version="1.0" encoding="utf-8"?>
<p:tagLst xmlns:p="http://schemas.openxmlformats.org/presentationml/2006/main">
  <p:tag name="AS_UNIQUEID" val="1032"/>
</p:tagLst>
</file>

<file path=ppt/tags/tag415.xml><?xml version="1.0" encoding="utf-8"?>
<p:tagLst xmlns:p="http://schemas.openxmlformats.org/presentationml/2006/main">
  <p:tag name="AS_UNIQUEID" val="1033"/>
</p:tagLst>
</file>

<file path=ppt/tags/tag416.xml><?xml version="1.0" encoding="utf-8"?>
<p:tagLst xmlns:p="http://schemas.openxmlformats.org/presentationml/2006/main">
  <p:tag name="AS_UNIQUEID" val="1034"/>
</p:tagLst>
</file>

<file path=ppt/tags/tag417.xml><?xml version="1.0" encoding="utf-8"?>
<p:tagLst xmlns:p="http://schemas.openxmlformats.org/presentationml/2006/main">
  <p:tag name="AS_UNIQUEID" val="1035"/>
</p:tagLst>
</file>

<file path=ppt/tags/tag418.xml><?xml version="1.0" encoding="utf-8"?>
<p:tagLst xmlns:p="http://schemas.openxmlformats.org/presentationml/2006/main">
  <p:tag name="AS_UNIQUEID" val="1036"/>
</p:tagLst>
</file>

<file path=ppt/tags/tag419.xml><?xml version="1.0" encoding="utf-8"?>
<p:tagLst xmlns:p="http://schemas.openxmlformats.org/presentationml/2006/main">
  <p:tag name="AS_UNIQUEID" val="1037"/>
</p:tagLst>
</file>

<file path=ppt/tags/tag42.xml><?xml version="1.0" encoding="utf-8"?>
<p:tagLst xmlns:p="http://schemas.openxmlformats.org/presentationml/2006/main">
  <p:tag name="AS_UNIQUEID" val="1266"/>
</p:tagLst>
</file>

<file path=ppt/tags/tag420.xml><?xml version="1.0" encoding="utf-8"?>
<p:tagLst xmlns:p="http://schemas.openxmlformats.org/presentationml/2006/main">
  <p:tag name="AS_UNIQUEID" val="1548"/>
</p:tagLst>
</file>

<file path=ppt/tags/tag421.xml><?xml version="1.0" encoding="utf-8"?>
<p:tagLst xmlns:p="http://schemas.openxmlformats.org/presentationml/2006/main">
  <p:tag name="AS_UNIQUEID" val="1549"/>
</p:tagLst>
</file>

<file path=ppt/tags/tag422.xml><?xml version="1.0" encoding="utf-8"?>
<p:tagLst xmlns:p="http://schemas.openxmlformats.org/presentationml/2006/main">
  <p:tag name="AS_UNIQUEID" val="1550"/>
</p:tagLst>
</file>

<file path=ppt/tags/tag423.xml><?xml version="1.0" encoding="utf-8"?>
<p:tagLst xmlns:p="http://schemas.openxmlformats.org/presentationml/2006/main">
  <p:tag name="AS_UNIQUEID" val="1551"/>
</p:tagLst>
</file>

<file path=ppt/tags/tag424.xml><?xml version="1.0" encoding="utf-8"?>
<p:tagLst xmlns:p="http://schemas.openxmlformats.org/presentationml/2006/main">
  <p:tag name="AS_UNIQUEID" val="1552"/>
</p:tagLst>
</file>

<file path=ppt/tags/tag425.xml><?xml version="1.0" encoding="utf-8"?>
<p:tagLst xmlns:p="http://schemas.openxmlformats.org/presentationml/2006/main">
  <p:tag name="AS_UNIQUEID" val="1553"/>
</p:tagLst>
</file>

<file path=ppt/tags/tag426.xml><?xml version="1.0" encoding="utf-8"?>
<p:tagLst xmlns:p="http://schemas.openxmlformats.org/presentationml/2006/main">
  <p:tag name="AS_UNIQUEID" val="1554"/>
</p:tagLst>
</file>

<file path=ppt/tags/tag427.xml><?xml version="1.0" encoding="utf-8"?>
<p:tagLst xmlns:p="http://schemas.openxmlformats.org/presentationml/2006/main">
  <p:tag name="AS_UNIQUEID" val="1555"/>
</p:tagLst>
</file>

<file path=ppt/tags/tag428.xml><?xml version="1.0" encoding="utf-8"?>
<p:tagLst xmlns:p="http://schemas.openxmlformats.org/presentationml/2006/main">
  <p:tag name="AS_UNIQUEID" val="1038"/>
</p:tagLst>
</file>

<file path=ppt/tags/tag429.xml><?xml version="1.0" encoding="utf-8"?>
<p:tagLst xmlns:p="http://schemas.openxmlformats.org/presentationml/2006/main">
  <p:tag name="AS_UNIQUEID" val="1041"/>
</p:tagLst>
</file>

<file path=ppt/tags/tag43.xml><?xml version="1.0" encoding="utf-8"?>
<p:tagLst xmlns:p="http://schemas.openxmlformats.org/presentationml/2006/main">
  <p:tag name="AS_UNIQUEID" val="1267"/>
</p:tagLst>
</file>

<file path=ppt/tags/tag430.xml><?xml version="1.0" encoding="utf-8"?>
<p:tagLst xmlns:p="http://schemas.openxmlformats.org/presentationml/2006/main">
  <p:tag name="AS_UNIQUEID" val="1043"/>
</p:tagLst>
</file>

<file path=ppt/tags/tag431.xml><?xml version="1.0" encoding="utf-8"?>
<p:tagLst xmlns:p="http://schemas.openxmlformats.org/presentationml/2006/main">
  <p:tag name="AS_UNIQUEID" val="1044"/>
</p:tagLst>
</file>

<file path=ppt/tags/tag432.xml><?xml version="1.0" encoding="utf-8"?>
<p:tagLst xmlns:p="http://schemas.openxmlformats.org/presentationml/2006/main">
  <p:tag name="AS_UNIQUEID" val="1045"/>
</p:tagLst>
</file>

<file path=ppt/tags/tag433.xml><?xml version="1.0" encoding="utf-8"?>
<p:tagLst xmlns:p="http://schemas.openxmlformats.org/presentationml/2006/main">
  <p:tag name="AS_UNIQUEID" val="1046"/>
</p:tagLst>
</file>

<file path=ppt/tags/tag434.xml><?xml version="1.0" encoding="utf-8"?>
<p:tagLst xmlns:p="http://schemas.openxmlformats.org/presentationml/2006/main">
  <p:tag name="AS_UNIQUEID" val="1047"/>
</p:tagLst>
</file>

<file path=ppt/tags/tag435.xml><?xml version="1.0" encoding="utf-8"?>
<p:tagLst xmlns:p="http://schemas.openxmlformats.org/presentationml/2006/main">
  <p:tag name="AS_UNIQUEID" val="395"/>
</p:tagLst>
</file>

<file path=ppt/tags/tag436.xml><?xml version="1.0" encoding="utf-8"?>
<p:tagLst xmlns:p="http://schemas.openxmlformats.org/presentationml/2006/main">
  <p:tag name="AS_UNIQUEID" val="395"/>
</p:tagLst>
</file>

<file path=ppt/tags/tag437.xml><?xml version="1.0" encoding="utf-8"?>
<p:tagLst xmlns:p="http://schemas.openxmlformats.org/presentationml/2006/main">
  <p:tag name="AS_UNIQUEID" val="395"/>
</p:tagLst>
</file>

<file path=ppt/tags/tag438.xml><?xml version="1.0" encoding="utf-8"?>
<p:tagLst xmlns:p="http://schemas.openxmlformats.org/presentationml/2006/main">
  <p:tag name="AS_UNIQUEID" val="1556"/>
</p:tagLst>
</file>

<file path=ppt/tags/tag439.xml><?xml version="1.0" encoding="utf-8"?>
<p:tagLst xmlns:p="http://schemas.openxmlformats.org/presentationml/2006/main">
  <p:tag name="AS_UNIQUEID" val="1557"/>
</p:tagLst>
</file>

<file path=ppt/tags/tag44.xml><?xml version="1.0" encoding="utf-8"?>
<p:tagLst xmlns:p="http://schemas.openxmlformats.org/presentationml/2006/main">
  <p:tag name="AS_UNIQUEID" val="1268"/>
</p:tagLst>
</file>

<file path=ppt/tags/tag440.xml><?xml version="1.0" encoding="utf-8"?>
<p:tagLst xmlns:p="http://schemas.openxmlformats.org/presentationml/2006/main">
  <p:tag name="AS_UNIQUEID" val="1558"/>
</p:tagLst>
</file>

<file path=ppt/tags/tag441.xml><?xml version="1.0" encoding="utf-8"?>
<p:tagLst xmlns:p="http://schemas.openxmlformats.org/presentationml/2006/main">
  <p:tag name="AS_UNIQUEID" val="1559"/>
</p:tagLst>
</file>

<file path=ppt/tags/tag442.xml><?xml version="1.0" encoding="utf-8"?>
<p:tagLst xmlns:p="http://schemas.openxmlformats.org/presentationml/2006/main">
  <p:tag name="AS_UNIQUEID" val="1560"/>
</p:tagLst>
</file>

<file path=ppt/tags/tag443.xml><?xml version="1.0" encoding="utf-8"?>
<p:tagLst xmlns:p="http://schemas.openxmlformats.org/presentationml/2006/main">
  <p:tag name="AS_UNIQUEID" val="1561"/>
</p:tagLst>
</file>

<file path=ppt/tags/tag444.xml><?xml version="1.0" encoding="utf-8"?>
<p:tagLst xmlns:p="http://schemas.openxmlformats.org/presentationml/2006/main">
  <p:tag name="AS_UNIQUEID" val="1562"/>
</p:tagLst>
</file>

<file path=ppt/tags/tag445.xml><?xml version="1.0" encoding="utf-8"?>
<p:tagLst xmlns:p="http://schemas.openxmlformats.org/presentationml/2006/main">
  <p:tag name="AS_UNIQUEID" val="1563"/>
</p:tagLst>
</file>

<file path=ppt/tags/tag446.xml><?xml version="1.0" encoding="utf-8"?>
<p:tagLst xmlns:p="http://schemas.openxmlformats.org/presentationml/2006/main">
  <p:tag name="AS_UNIQUEID" val="1564"/>
</p:tagLst>
</file>

<file path=ppt/tags/tag447.xml><?xml version="1.0" encoding="utf-8"?>
<p:tagLst xmlns:p="http://schemas.openxmlformats.org/presentationml/2006/main">
  <p:tag name="AS_UNIQUEID" val="1565"/>
</p:tagLst>
</file>

<file path=ppt/tags/tag448.xml><?xml version="1.0" encoding="utf-8"?>
<p:tagLst xmlns:p="http://schemas.openxmlformats.org/presentationml/2006/main">
  <p:tag name="AS_UNIQUEID" val="1566"/>
</p:tagLst>
</file>

<file path=ppt/tags/tag449.xml><?xml version="1.0" encoding="utf-8"?>
<p:tagLst xmlns:p="http://schemas.openxmlformats.org/presentationml/2006/main">
  <p:tag name="AS_UNIQUEID" val="1567"/>
</p:tagLst>
</file>

<file path=ppt/tags/tag45.xml><?xml version="1.0" encoding="utf-8"?>
<p:tagLst xmlns:p="http://schemas.openxmlformats.org/presentationml/2006/main">
  <p:tag name="AS_UNIQUEID" val="1269"/>
</p:tagLst>
</file>

<file path=ppt/tags/tag450.xml><?xml version="1.0" encoding="utf-8"?>
<p:tagLst xmlns:p="http://schemas.openxmlformats.org/presentationml/2006/main">
  <p:tag name="AS_UNIQUEID" val="1568"/>
</p:tagLst>
</file>

<file path=ppt/tags/tag451.xml><?xml version="1.0" encoding="utf-8"?>
<p:tagLst xmlns:p="http://schemas.openxmlformats.org/presentationml/2006/main">
  <p:tag name="AS_UNIQUEID" val="1569"/>
</p:tagLst>
</file>

<file path=ppt/tags/tag452.xml><?xml version="1.0" encoding="utf-8"?>
<p:tagLst xmlns:p="http://schemas.openxmlformats.org/presentationml/2006/main">
  <p:tag name="AS_UNIQUEID" val="1646"/>
</p:tagLst>
</file>

<file path=ppt/tags/tag453.xml><?xml version="1.0" encoding="utf-8"?>
<p:tagLst xmlns:p="http://schemas.openxmlformats.org/presentationml/2006/main">
  <p:tag name="AS_UNIQUEID" val="1570"/>
</p:tagLst>
</file>

<file path=ppt/tags/tag454.xml><?xml version="1.0" encoding="utf-8"?>
<p:tagLst xmlns:p="http://schemas.openxmlformats.org/presentationml/2006/main">
  <p:tag name="AS_UNIQUEID" val="1571"/>
</p:tagLst>
</file>

<file path=ppt/tags/tag455.xml><?xml version="1.0" encoding="utf-8"?>
<p:tagLst xmlns:p="http://schemas.openxmlformats.org/presentationml/2006/main">
  <p:tag name="AS_UNIQUEID" val="1150"/>
</p:tagLst>
</file>

<file path=ppt/tags/tag456.xml><?xml version="1.0" encoding="utf-8"?>
<p:tagLst xmlns:p="http://schemas.openxmlformats.org/presentationml/2006/main">
  <p:tag name="AS_UNIQUEID" val="1148"/>
</p:tagLst>
</file>

<file path=ppt/tags/tag457.xml><?xml version="1.0" encoding="utf-8"?>
<p:tagLst xmlns:p="http://schemas.openxmlformats.org/presentationml/2006/main">
  <p:tag name="AS_UNIQUEID" val="1149"/>
</p:tagLst>
</file>

<file path=ppt/tags/tag458.xml><?xml version="1.0" encoding="utf-8"?>
<p:tagLst xmlns:p="http://schemas.openxmlformats.org/presentationml/2006/main">
  <p:tag name="AS_UNIQUEID" val="163"/>
</p:tagLst>
</file>

<file path=ppt/tags/tag459.xml><?xml version="1.0" encoding="utf-8"?>
<p:tagLst xmlns:p="http://schemas.openxmlformats.org/presentationml/2006/main">
  <p:tag name="AS_UNIQUEID" val="164"/>
</p:tagLst>
</file>

<file path=ppt/tags/tag46.xml><?xml version="1.0" encoding="utf-8"?>
<p:tagLst xmlns:p="http://schemas.openxmlformats.org/presentationml/2006/main">
  <p:tag name="AS_UNIQUEID" val="1270"/>
</p:tagLst>
</file>

<file path=ppt/tags/tag460.xml><?xml version="1.0" encoding="utf-8"?>
<p:tagLst xmlns:p="http://schemas.openxmlformats.org/presentationml/2006/main">
  <p:tag name="AS_UNIQUEID" val="167"/>
</p:tagLst>
</file>

<file path=ppt/tags/tag461.xml><?xml version="1.0" encoding="utf-8"?>
<p:tagLst xmlns:p="http://schemas.openxmlformats.org/presentationml/2006/main">
  <p:tag name="AS_UNIQUEID" val="168"/>
</p:tagLst>
</file>

<file path=ppt/tags/tag462.xml><?xml version="1.0" encoding="utf-8"?>
<p:tagLst xmlns:p="http://schemas.openxmlformats.org/presentationml/2006/main">
  <p:tag name="AS_UNIQUEID" val="170"/>
</p:tagLst>
</file>

<file path=ppt/tags/tag463.xml><?xml version="1.0" encoding="utf-8"?>
<p:tagLst xmlns:p="http://schemas.openxmlformats.org/presentationml/2006/main">
  <p:tag name="AS_UNIQUEID" val="173"/>
</p:tagLst>
</file>

<file path=ppt/tags/tag464.xml><?xml version="1.0" encoding="utf-8"?>
<p:tagLst xmlns:p="http://schemas.openxmlformats.org/presentationml/2006/main">
  <p:tag name="AS_UNIQUEID" val="177"/>
</p:tagLst>
</file>

<file path=ppt/tags/tag465.xml><?xml version="1.0" encoding="utf-8"?>
<p:tagLst xmlns:p="http://schemas.openxmlformats.org/presentationml/2006/main">
  <p:tag name="AS_UNIQUEID" val="162"/>
</p:tagLst>
</file>

<file path=ppt/tags/tag466.xml><?xml version="1.0" encoding="utf-8"?>
<p:tagLst xmlns:p="http://schemas.openxmlformats.org/presentationml/2006/main">
  <p:tag name="AS_UNIQUEID" val="165"/>
</p:tagLst>
</file>

<file path=ppt/tags/tag467.xml><?xml version="1.0" encoding="utf-8"?>
<p:tagLst xmlns:p="http://schemas.openxmlformats.org/presentationml/2006/main">
  <p:tag name="AS_UNIQUEID" val="174"/>
</p:tagLst>
</file>

<file path=ppt/tags/tag468.xml><?xml version="1.0" encoding="utf-8"?>
<p:tagLst xmlns:p="http://schemas.openxmlformats.org/presentationml/2006/main">
  <p:tag name="AS_UNIQUEID" val="166"/>
</p:tagLst>
</file>

<file path=ppt/tags/tag469.xml><?xml version="1.0" encoding="utf-8"?>
<p:tagLst xmlns:p="http://schemas.openxmlformats.org/presentationml/2006/main">
  <p:tag name="AS_UNIQUEID" val="171"/>
</p:tagLst>
</file>

<file path=ppt/tags/tag47.xml><?xml version="1.0" encoding="utf-8"?>
<p:tagLst xmlns:p="http://schemas.openxmlformats.org/presentationml/2006/main">
  <p:tag name="AS_UNIQUEID" val="1271"/>
</p:tagLst>
</file>

<file path=ppt/tags/tag470.xml><?xml version="1.0" encoding="utf-8"?>
<p:tagLst xmlns:p="http://schemas.openxmlformats.org/presentationml/2006/main">
  <p:tag name="AS_UNIQUEID" val="172"/>
</p:tagLst>
</file>

<file path=ppt/tags/tag471.xml><?xml version="1.0" encoding="utf-8"?>
<p:tagLst xmlns:p="http://schemas.openxmlformats.org/presentationml/2006/main">
  <p:tag name="AS_UNIQUEID" val="176"/>
</p:tagLst>
</file>

<file path=ppt/tags/tag472.xml><?xml version="1.0" encoding="utf-8"?>
<p:tagLst xmlns:p="http://schemas.openxmlformats.org/presentationml/2006/main">
  <p:tag name="AS_UNIQUEID" val="178"/>
</p:tagLst>
</file>

<file path=ppt/tags/tag473.xml><?xml version="1.0" encoding="utf-8"?>
<p:tagLst xmlns:p="http://schemas.openxmlformats.org/presentationml/2006/main">
  <p:tag name="AS_UNIQUEID" val="1572"/>
</p:tagLst>
</file>

<file path=ppt/tags/tag474.xml><?xml version="1.0" encoding="utf-8"?>
<p:tagLst xmlns:p="http://schemas.openxmlformats.org/presentationml/2006/main">
  <p:tag name="AS_UNIQUEID" val="1573"/>
</p:tagLst>
</file>

<file path=ppt/tags/tag475.xml><?xml version="1.0" encoding="utf-8"?>
<p:tagLst xmlns:p="http://schemas.openxmlformats.org/presentationml/2006/main">
  <p:tag name="AS_UNIQUEID" val="1574"/>
</p:tagLst>
</file>

<file path=ppt/tags/tag476.xml><?xml version="1.0" encoding="utf-8"?>
<p:tagLst xmlns:p="http://schemas.openxmlformats.org/presentationml/2006/main">
  <p:tag name="AS_UNIQUEID" val="1575"/>
</p:tagLst>
</file>

<file path=ppt/tags/tag477.xml><?xml version="1.0" encoding="utf-8"?>
<p:tagLst xmlns:p="http://schemas.openxmlformats.org/presentationml/2006/main">
  <p:tag name="AS_UNIQUEID" val="1576"/>
</p:tagLst>
</file>

<file path=ppt/tags/tag478.xml><?xml version="1.0" encoding="utf-8"?>
<p:tagLst xmlns:p="http://schemas.openxmlformats.org/presentationml/2006/main">
  <p:tag name="AS_UNIQUEID" val="1577"/>
</p:tagLst>
</file>

<file path=ppt/tags/tag479.xml><?xml version="1.0" encoding="utf-8"?>
<p:tagLst xmlns:p="http://schemas.openxmlformats.org/presentationml/2006/main">
  <p:tag name="AS_UNIQUEID" val="1578"/>
</p:tagLst>
</file>

<file path=ppt/tags/tag48.xml><?xml version="1.0" encoding="utf-8"?>
<p:tagLst xmlns:p="http://schemas.openxmlformats.org/presentationml/2006/main">
  <p:tag name="AS_UNIQUEID" val="1272"/>
</p:tagLst>
</file>

<file path=ppt/tags/tag480.xml><?xml version="1.0" encoding="utf-8"?>
<p:tagLst xmlns:p="http://schemas.openxmlformats.org/presentationml/2006/main">
  <p:tag name="AS_UNIQUEID" val="1579"/>
</p:tagLst>
</file>

<file path=ppt/tags/tag481.xml><?xml version="1.0" encoding="utf-8"?>
<p:tagLst xmlns:p="http://schemas.openxmlformats.org/presentationml/2006/main">
  <p:tag name="AS_UNIQUEID" val="1580"/>
</p:tagLst>
</file>

<file path=ppt/tags/tag4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3.xml><?xml version="1.0" encoding="utf-8"?>
<p:tagLst xmlns:p="http://schemas.openxmlformats.org/presentationml/2006/main">
  <p:tag name="AS_UNIQUEID" val="1581"/>
</p:tagLst>
</file>

<file path=ppt/tags/tag484.xml><?xml version="1.0" encoding="utf-8"?>
<p:tagLst xmlns:p="http://schemas.openxmlformats.org/presentationml/2006/main">
  <p:tag name="AS_UNIQUEID" val="81"/>
</p:tagLst>
</file>

<file path=ppt/tags/tag485.xml><?xml version="1.0" encoding="utf-8"?>
<p:tagLst xmlns:p="http://schemas.openxmlformats.org/presentationml/2006/main">
  <p:tag name="AS_UNIQUEID" val="82"/>
</p:tagLst>
</file>

<file path=ppt/tags/tag486.xml><?xml version="1.0" encoding="utf-8"?>
<p:tagLst xmlns:p="http://schemas.openxmlformats.org/presentationml/2006/main">
  <p:tag name="AS_UNIQUEID" val="83"/>
</p:tagLst>
</file>

<file path=ppt/tags/tag487.xml><?xml version="1.0" encoding="utf-8"?>
<p:tagLst xmlns:p="http://schemas.openxmlformats.org/presentationml/2006/main">
  <p:tag name="AS_UNIQUEID" val="84"/>
</p:tagLst>
</file>

<file path=ppt/tags/tag488.xml><?xml version="1.0" encoding="utf-8"?>
<p:tagLst xmlns:p="http://schemas.openxmlformats.org/presentationml/2006/main">
  <p:tag name="AS_UNIQUEID" val="85"/>
</p:tagLst>
</file>

<file path=ppt/tags/tag489.xml><?xml version="1.0" encoding="utf-8"?>
<p:tagLst xmlns:p="http://schemas.openxmlformats.org/presentationml/2006/main">
  <p:tag name="AS_UNIQUEID" val="86"/>
</p:tagLst>
</file>

<file path=ppt/tags/tag49.xml><?xml version="1.0" encoding="utf-8"?>
<p:tagLst xmlns:p="http://schemas.openxmlformats.org/presentationml/2006/main">
  <p:tag name="AS_UNIQUEID" val="1273"/>
</p:tagLst>
</file>

<file path=ppt/tags/tag490.xml><?xml version="1.0" encoding="utf-8"?>
<p:tagLst xmlns:p="http://schemas.openxmlformats.org/presentationml/2006/main">
  <p:tag name="AS_UNIQUEID" val="87"/>
</p:tagLst>
</file>

<file path=ppt/tags/tag491.xml><?xml version="1.0" encoding="utf-8"?>
<p:tagLst xmlns:p="http://schemas.openxmlformats.org/presentationml/2006/main">
  <p:tag name="AS_UNIQUEID" val="88"/>
</p:tagLst>
</file>

<file path=ppt/tags/tag492.xml><?xml version="1.0" encoding="utf-8"?>
<p:tagLst xmlns:p="http://schemas.openxmlformats.org/presentationml/2006/main">
  <p:tag name="AS_UNIQUEID" val="89"/>
</p:tagLst>
</file>

<file path=ppt/tags/tag493.xml><?xml version="1.0" encoding="utf-8"?>
<p:tagLst xmlns:p="http://schemas.openxmlformats.org/presentationml/2006/main">
  <p:tag name="AS_UNIQUEID" val="90"/>
</p:tagLst>
</file>

<file path=ppt/tags/tag494.xml><?xml version="1.0" encoding="utf-8"?>
<p:tagLst xmlns:p="http://schemas.openxmlformats.org/presentationml/2006/main">
  <p:tag name="AS_UNIQUEID" val="91"/>
</p:tagLst>
</file>

<file path=ppt/tags/tag495.xml><?xml version="1.0" encoding="utf-8"?>
<p:tagLst xmlns:p="http://schemas.openxmlformats.org/presentationml/2006/main">
  <p:tag name="AS_UNIQUEID" val="92"/>
</p:tagLst>
</file>

<file path=ppt/tags/tag496.xml><?xml version="1.0" encoding="utf-8"?>
<p:tagLst xmlns:p="http://schemas.openxmlformats.org/presentationml/2006/main">
  <p:tag name="AS_UNIQUEID" val="93"/>
</p:tagLst>
</file>

<file path=ppt/tags/tag497.xml><?xml version="1.0" encoding="utf-8"?>
<p:tagLst xmlns:p="http://schemas.openxmlformats.org/presentationml/2006/main">
  <p:tag name="AS_UNIQUEID" val="94"/>
</p:tagLst>
</file>

<file path=ppt/tags/tag498.xml><?xml version="1.0" encoding="utf-8"?>
<p:tagLst xmlns:p="http://schemas.openxmlformats.org/presentationml/2006/main">
  <p:tag name="AS_UNIQUEID" val="95"/>
</p:tagLst>
</file>

<file path=ppt/tags/tag499.xml><?xml version="1.0" encoding="utf-8"?>
<p:tagLst xmlns:p="http://schemas.openxmlformats.org/presentationml/2006/main">
  <p:tag name="AS_UNIQUEID" val="96"/>
</p:tagLst>
</file>

<file path=ppt/tags/tag5.xml><?xml version="1.0" encoding="utf-8"?>
<p:tagLst xmlns:p="http://schemas.openxmlformats.org/presentationml/2006/main">
  <p:tag name="AS_UNIQUEID" val="1229"/>
</p:tagLst>
</file>

<file path=ppt/tags/tag50.xml><?xml version="1.0" encoding="utf-8"?>
<p:tagLst xmlns:p="http://schemas.openxmlformats.org/presentationml/2006/main">
  <p:tag name="AS_UNIQUEID" val="1274"/>
</p:tagLst>
</file>

<file path=ppt/tags/tag500.xml><?xml version="1.0" encoding="utf-8"?>
<p:tagLst xmlns:p="http://schemas.openxmlformats.org/presentationml/2006/main">
  <p:tag name="AS_UNIQUEID" val="97"/>
</p:tagLst>
</file>

<file path=ppt/tags/tag501.xml><?xml version="1.0" encoding="utf-8"?>
<p:tagLst xmlns:p="http://schemas.openxmlformats.org/presentationml/2006/main">
  <p:tag name="AS_UNIQUEID" val="98"/>
</p:tagLst>
</file>

<file path=ppt/tags/tag502.xml><?xml version="1.0" encoding="utf-8"?>
<p:tagLst xmlns:p="http://schemas.openxmlformats.org/presentationml/2006/main">
  <p:tag name="AS_UNIQUEID" val="99"/>
</p:tagLst>
</file>

<file path=ppt/tags/tag503.xml><?xml version="1.0" encoding="utf-8"?>
<p:tagLst xmlns:p="http://schemas.openxmlformats.org/presentationml/2006/main">
  <p:tag name="AS_UNIQUEID" val="100"/>
</p:tagLst>
</file>

<file path=ppt/tags/tag504.xml><?xml version="1.0" encoding="utf-8"?>
<p:tagLst xmlns:p="http://schemas.openxmlformats.org/presentationml/2006/main">
  <p:tag name="AS_UNIQUEID" val="101"/>
</p:tagLst>
</file>

<file path=ppt/tags/tag505.xml><?xml version="1.0" encoding="utf-8"?>
<p:tagLst xmlns:p="http://schemas.openxmlformats.org/presentationml/2006/main">
  <p:tag name="AS_UNIQUEID" val="102"/>
</p:tagLst>
</file>

<file path=ppt/tags/tag506.xml><?xml version="1.0" encoding="utf-8"?>
<p:tagLst xmlns:p="http://schemas.openxmlformats.org/presentationml/2006/main">
  <p:tag name="AS_UNIQUEID" val="103"/>
</p:tagLst>
</file>

<file path=ppt/tags/tag507.xml><?xml version="1.0" encoding="utf-8"?>
<p:tagLst xmlns:p="http://schemas.openxmlformats.org/presentationml/2006/main">
  <p:tag name="AS_UNIQUEID" val="104"/>
</p:tagLst>
</file>

<file path=ppt/tags/tag508.xml><?xml version="1.0" encoding="utf-8"?>
<p:tagLst xmlns:p="http://schemas.openxmlformats.org/presentationml/2006/main">
  <p:tag name="AS_UNIQUEID" val="105"/>
</p:tagLst>
</file>

<file path=ppt/tags/tag509.xml><?xml version="1.0" encoding="utf-8"?>
<p:tagLst xmlns:p="http://schemas.openxmlformats.org/presentationml/2006/main">
  <p:tag name="AS_UNIQUEID" val="106"/>
</p:tagLst>
</file>

<file path=ppt/tags/tag51.xml><?xml version="1.0" encoding="utf-8"?>
<p:tagLst xmlns:p="http://schemas.openxmlformats.org/presentationml/2006/main">
  <p:tag name="AS_UNIQUEID" val="1275"/>
</p:tagLst>
</file>

<file path=ppt/tags/tag510.xml><?xml version="1.0" encoding="utf-8"?>
<p:tagLst xmlns:p="http://schemas.openxmlformats.org/presentationml/2006/main">
  <p:tag name="AS_UNIQUEID" val="107"/>
</p:tagLst>
</file>

<file path=ppt/tags/tag511.xml><?xml version="1.0" encoding="utf-8"?>
<p:tagLst xmlns:p="http://schemas.openxmlformats.org/presentationml/2006/main">
  <p:tag name="AS_UNIQUEID" val="108"/>
</p:tagLst>
</file>

<file path=ppt/tags/tag512.xml><?xml version="1.0" encoding="utf-8"?>
<p:tagLst xmlns:p="http://schemas.openxmlformats.org/presentationml/2006/main">
  <p:tag name="AS_UNIQUEID" val="109"/>
</p:tagLst>
</file>

<file path=ppt/tags/tag513.xml><?xml version="1.0" encoding="utf-8"?>
<p:tagLst xmlns:p="http://schemas.openxmlformats.org/presentationml/2006/main">
  <p:tag name="AS_UNIQUEID" val="110"/>
</p:tagLst>
</file>

<file path=ppt/tags/tag514.xml><?xml version="1.0" encoding="utf-8"?>
<p:tagLst xmlns:p="http://schemas.openxmlformats.org/presentationml/2006/main">
  <p:tag name="AS_UNIQUEID" val="111"/>
</p:tagLst>
</file>

<file path=ppt/tags/tag515.xml><?xml version="1.0" encoding="utf-8"?>
<p:tagLst xmlns:p="http://schemas.openxmlformats.org/presentationml/2006/main">
  <p:tag name="AS_UNIQUEID" val="112"/>
</p:tagLst>
</file>

<file path=ppt/tags/tag516.xml><?xml version="1.0" encoding="utf-8"?>
<p:tagLst xmlns:p="http://schemas.openxmlformats.org/presentationml/2006/main">
  <p:tag name="AS_UNIQUEID" val="113"/>
</p:tagLst>
</file>

<file path=ppt/tags/tag517.xml><?xml version="1.0" encoding="utf-8"?>
<p:tagLst xmlns:p="http://schemas.openxmlformats.org/presentationml/2006/main">
  <p:tag name="AS_UNIQUEID" val="114"/>
</p:tagLst>
</file>

<file path=ppt/tags/tag518.xml><?xml version="1.0" encoding="utf-8"?>
<p:tagLst xmlns:p="http://schemas.openxmlformats.org/presentationml/2006/main">
  <p:tag name="AS_UNIQUEID" val="115"/>
</p:tagLst>
</file>

<file path=ppt/tags/tag519.xml><?xml version="1.0" encoding="utf-8"?>
<p:tagLst xmlns:p="http://schemas.openxmlformats.org/presentationml/2006/main">
  <p:tag name="AS_UNIQUEID" val="116"/>
</p:tagLst>
</file>

<file path=ppt/tags/tag52.xml><?xml version="1.0" encoding="utf-8"?>
<p:tagLst xmlns:p="http://schemas.openxmlformats.org/presentationml/2006/main">
  <p:tag name="AS_UNIQUEID" val="1276"/>
</p:tagLst>
</file>

<file path=ppt/tags/tag520.xml><?xml version="1.0" encoding="utf-8"?>
<p:tagLst xmlns:p="http://schemas.openxmlformats.org/presentationml/2006/main">
  <p:tag name="AS_UNIQUEID" val="80"/>
</p:tagLst>
</file>

<file path=ppt/tags/tag521.xml><?xml version="1.0" encoding="utf-8"?>
<p:tagLst xmlns:p="http://schemas.openxmlformats.org/presentationml/2006/main">
  <p:tag name="AS_UNIQUEID" val="1582"/>
</p:tagLst>
</file>

<file path=ppt/tags/tag522.xml><?xml version="1.0" encoding="utf-8"?>
<p:tagLst xmlns:p="http://schemas.openxmlformats.org/presentationml/2006/main">
  <p:tag name="AS_UNIQUEID" val="1583"/>
</p:tagLst>
</file>

<file path=ppt/tags/tag523.xml><?xml version="1.0" encoding="utf-8"?>
<p:tagLst xmlns:p="http://schemas.openxmlformats.org/presentationml/2006/main">
  <p:tag name="AS_UNIQUEID" val="1584"/>
</p:tagLst>
</file>

<file path=ppt/tags/tag524.xml><?xml version="1.0" encoding="utf-8"?>
<p:tagLst xmlns:p="http://schemas.openxmlformats.org/presentationml/2006/main">
  <p:tag name="AS_UNIQUEID" val="1585"/>
</p:tagLst>
</file>

<file path=ppt/tags/tag525.xml><?xml version="1.0" encoding="utf-8"?>
<p:tagLst xmlns:p="http://schemas.openxmlformats.org/presentationml/2006/main">
  <p:tag name="AS_UNIQUEID" val="1586"/>
</p:tagLst>
</file>

<file path=ppt/tags/tag526.xml><?xml version="1.0" encoding="utf-8"?>
<p:tagLst xmlns:p="http://schemas.openxmlformats.org/presentationml/2006/main">
  <p:tag name="AS_UNIQUEID" val="1587"/>
</p:tagLst>
</file>

<file path=ppt/tags/tag527.xml><?xml version="1.0" encoding="utf-8"?>
<p:tagLst xmlns:p="http://schemas.openxmlformats.org/presentationml/2006/main">
  <p:tag name="AS_UNIQUEID" val="118"/>
</p:tagLst>
</file>

<file path=ppt/tags/tag528.xml><?xml version="1.0" encoding="utf-8"?>
<p:tagLst xmlns:p="http://schemas.openxmlformats.org/presentationml/2006/main">
  <p:tag name="AS_UNIQUEID" val="119"/>
</p:tagLst>
</file>

<file path=ppt/tags/tag529.xml><?xml version="1.0" encoding="utf-8"?>
<p:tagLst xmlns:p="http://schemas.openxmlformats.org/presentationml/2006/main">
  <p:tag name="AS_UNIQUEID" val="120"/>
</p:tagLst>
</file>

<file path=ppt/tags/tag53.xml><?xml version="1.0" encoding="utf-8"?>
<p:tagLst xmlns:p="http://schemas.openxmlformats.org/presentationml/2006/main">
  <p:tag name="AS_UNIQUEID" val="1277"/>
</p:tagLst>
</file>

<file path=ppt/tags/tag530.xml><?xml version="1.0" encoding="utf-8"?>
<p:tagLst xmlns:p="http://schemas.openxmlformats.org/presentationml/2006/main">
  <p:tag name="AS_UNIQUEID" val="121"/>
</p:tagLst>
</file>

<file path=ppt/tags/tag531.xml><?xml version="1.0" encoding="utf-8"?>
<p:tagLst xmlns:p="http://schemas.openxmlformats.org/presentationml/2006/main">
  <p:tag name="AS_UNIQUEID" val="122"/>
</p:tagLst>
</file>

<file path=ppt/tags/tag532.xml><?xml version="1.0" encoding="utf-8"?>
<p:tagLst xmlns:p="http://schemas.openxmlformats.org/presentationml/2006/main">
  <p:tag name="AS_UNIQUEID" val="123"/>
</p:tagLst>
</file>

<file path=ppt/tags/tag533.xml><?xml version="1.0" encoding="utf-8"?>
<p:tagLst xmlns:p="http://schemas.openxmlformats.org/presentationml/2006/main">
  <p:tag name="AS_UNIQUEID" val="124"/>
</p:tagLst>
</file>

<file path=ppt/tags/tag534.xml><?xml version="1.0" encoding="utf-8"?>
<p:tagLst xmlns:p="http://schemas.openxmlformats.org/presentationml/2006/main">
  <p:tag name="AS_UNIQUEID" val="125"/>
</p:tagLst>
</file>

<file path=ppt/tags/tag535.xml><?xml version="1.0" encoding="utf-8"?>
<p:tagLst xmlns:p="http://schemas.openxmlformats.org/presentationml/2006/main">
  <p:tag name="AS_UNIQUEID" val="126"/>
</p:tagLst>
</file>

<file path=ppt/tags/tag536.xml><?xml version="1.0" encoding="utf-8"?>
<p:tagLst xmlns:p="http://schemas.openxmlformats.org/presentationml/2006/main">
  <p:tag name="AS_UNIQUEID" val="127"/>
</p:tagLst>
</file>

<file path=ppt/tags/tag537.xml><?xml version="1.0" encoding="utf-8"?>
<p:tagLst xmlns:p="http://schemas.openxmlformats.org/presentationml/2006/main">
  <p:tag name="AS_UNIQUEID" val="128"/>
</p:tagLst>
</file>

<file path=ppt/tags/tag538.xml><?xml version="1.0" encoding="utf-8"?>
<p:tagLst xmlns:p="http://schemas.openxmlformats.org/presentationml/2006/main">
  <p:tag name="AS_UNIQUEID" val="129"/>
</p:tagLst>
</file>

<file path=ppt/tags/tag539.xml><?xml version="1.0" encoding="utf-8"?>
<p:tagLst xmlns:p="http://schemas.openxmlformats.org/presentationml/2006/main">
  <p:tag name="AS_UNIQUEID" val="130"/>
</p:tagLst>
</file>

<file path=ppt/tags/tag54.xml><?xml version="1.0" encoding="utf-8"?>
<p:tagLst xmlns:p="http://schemas.openxmlformats.org/presentationml/2006/main">
  <p:tag name="AS_UNIQUEID" val="1278"/>
</p:tagLst>
</file>

<file path=ppt/tags/tag540.xml><?xml version="1.0" encoding="utf-8"?>
<p:tagLst xmlns:p="http://schemas.openxmlformats.org/presentationml/2006/main">
  <p:tag name="AS_UNIQUEID" val="131"/>
</p:tagLst>
</file>

<file path=ppt/tags/tag541.xml><?xml version="1.0" encoding="utf-8"?>
<p:tagLst xmlns:p="http://schemas.openxmlformats.org/presentationml/2006/main">
  <p:tag name="AS_UNIQUEID" val="132"/>
</p:tagLst>
</file>

<file path=ppt/tags/tag542.xml><?xml version="1.0" encoding="utf-8"?>
<p:tagLst xmlns:p="http://schemas.openxmlformats.org/presentationml/2006/main">
  <p:tag name="AS_UNIQUEID" val="133"/>
</p:tagLst>
</file>

<file path=ppt/tags/tag543.xml><?xml version="1.0" encoding="utf-8"?>
<p:tagLst xmlns:p="http://schemas.openxmlformats.org/presentationml/2006/main">
  <p:tag name="AS_UNIQUEID" val="134"/>
</p:tagLst>
</file>

<file path=ppt/tags/tag544.xml><?xml version="1.0" encoding="utf-8"?>
<p:tagLst xmlns:p="http://schemas.openxmlformats.org/presentationml/2006/main">
  <p:tag name="AS_UNIQUEID" val="135"/>
</p:tagLst>
</file>

<file path=ppt/tags/tag545.xml><?xml version="1.0" encoding="utf-8"?>
<p:tagLst xmlns:p="http://schemas.openxmlformats.org/presentationml/2006/main">
  <p:tag name="AS_UNIQUEID" val="136"/>
</p:tagLst>
</file>

<file path=ppt/tags/tag546.xml><?xml version="1.0" encoding="utf-8"?>
<p:tagLst xmlns:p="http://schemas.openxmlformats.org/presentationml/2006/main">
  <p:tag name="AS_UNIQUEID" val="137"/>
</p:tagLst>
</file>

<file path=ppt/tags/tag547.xml><?xml version="1.0" encoding="utf-8"?>
<p:tagLst xmlns:p="http://schemas.openxmlformats.org/presentationml/2006/main">
  <p:tag name="AS_UNIQUEID" val="138"/>
</p:tagLst>
</file>

<file path=ppt/tags/tag548.xml><?xml version="1.0" encoding="utf-8"?>
<p:tagLst xmlns:p="http://schemas.openxmlformats.org/presentationml/2006/main">
  <p:tag name="AS_UNIQUEID" val="139"/>
</p:tagLst>
</file>

<file path=ppt/tags/tag549.xml><?xml version="1.0" encoding="utf-8"?>
<p:tagLst xmlns:p="http://schemas.openxmlformats.org/presentationml/2006/main">
  <p:tag name="AS_UNIQUEID" val="140"/>
</p:tagLst>
</file>

<file path=ppt/tags/tag55.xml><?xml version="1.0" encoding="utf-8"?>
<p:tagLst xmlns:p="http://schemas.openxmlformats.org/presentationml/2006/main">
  <p:tag name="AS_UNIQUEID" val="1279"/>
</p:tagLst>
</file>

<file path=ppt/tags/tag550.xml><?xml version="1.0" encoding="utf-8"?>
<p:tagLst xmlns:p="http://schemas.openxmlformats.org/presentationml/2006/main">
  <p:tag name="AS_UNIQUEID" val="141"/>
</p:tagLst>
</file>

<file path=ppt/tags/tag551.xml><?xml version="1.0" encoding="utf-8"?>
<p:tagLst xmlns:p="http://schemas.openxmlformats.org/presentationml/2006/main">
  <p:tag name="AS_UNIQUEID" val="142"/>
</p:tagLst>
</file>

<file path=ppt/tags/tag552.xml><?xml version="1.0" encoding="utf-8"?>
<p:tagLst xmlns:p="http://schemas.openxmlformats.org/presentationml/2006/main">
  <p:tag name="AS_UNIQUEID" val="143"/>
</p:tagLst>
</file>

<file path=ppt/tags/tag553.xml><?xml version="1.0" encoding="utf-8"?>
<p:tagLst xmlns:p="http://schemas.openxmlformats.org/presentationml/2006/main">
  <p:tag name="AS_UNIQUEID" val="144"/>
</p:tagLst>
</file>

<file path=ppt/tags/tag554.xml><?xml version="1.0" encoding="utf-8"?>
<p:tagLst xmlns:p="http://schemas.openxmlformats.org/presentationml/2006/main">
  <p:tag name="AS_UNIQUEID" val="145"/>
</p:tagLst>
</file>

<file path=ppt/tags/tag555.xml><?xml version="1.0" encoding="utf-8"?>
<p:tagLst xmlns:p="http://schemas.openxmlformats.org/presentationml/2006/main">
  <p:tag name="AS_UNIQUEID" val="146"/>
</p:tagLst>
</file>

<file path=ppt/tags/tag556.xml><?xml version="1.0" encoding="utf-8"?>
<p:tagLst xmlns:p="http://schemas.openxmlformats.org/presentationml/2006/main">
  <p:tag name="AS_UNIQUEID" val="147"/>
</p:tagLst>
</file>

<file path=ppt/tags/tag557.xml><?xml version="1.0" encoding="utf-8"?>
<p:tagLst xmlns:p="http://schemas.openxmlformats.org/presentationml/2006/main">
  <p:tag name="AS_UNIQUEID" val="148"/>
</p:tagLst>
</file>

<file path=ppt/tags/tag558.xml><?xml version="1.0" encoding="utf-8"?>
<p:tagLst xmlns:p="http://schemas.openxmlformats.org/presentationml/2006/main">
  <p:tag name="AS_UNIQUEID" val="149"/>
</p:tagLst>
</file>

<file path=ppt/tags/tag559.xml><?xml version="1.0" encoding="utf-8"?>
<p:tagLst xmlns:p="http://schemas.openxmlformats.org/presentationml/2006/main">
  <p:tag name="AS_UNIQUEID" val="150"/>
</p:tagLst>
</file>

<file path=ppt/tags/tag56.xml><?xml version="1.0" encoding="utf-8"?>
<p:tagLst xmlns:p="http://schemas.openxmlformats.org/presentationml/2006/main">
  <p:tag name="AS_UNIQUEID" val="1280"/>
</p:tagLst>
</file>

<file path=ppt/tags/tag560.xml><?xml version="1.0" encoding="utf-8"?>
<p:tagLst xmlns:p="http://schemas.openxmlformats.org/presentationml/2006/main">
  <p:tag name="AS_UNIQUEID" val="151"/>
</p:tagLst>
</file>

<file path=ppt/tags/tag561.xml><?xml version="1.0" encoding="utf-8"?>
<p:tagLst xmlns:p="http://schemas.openxmlformats.org/presentationml/2006/main">
  <p:tag name="AS_UNIQUEID" val="152"/>
</p:tagLst>
</file>

<file path=ppt/tags/tag562.xml><?xml version="1.0" encoding="utf-8"?>
<p:tagLst xmlns:p="http://schemas.openxmlformats.org/presentationml/2006/main">
  <p:tag name="AS_UNIQUEID" val="153"/>
</p:tagLst>
</file>

<file path=ppt/tags/tag563.xml><?xml version="1.0" encoding="utf-8"?>
<p:tagLst xmlns:p="http://schemas.openxmlformats.org/presentationml/2006/main">
  <p:tag name="AS_UNIQUEID" val="154"/>
</p:tagLst>
</file>

<file path=ppt/tags/tag564.xml><?xml version="1.0" encoding="utf-8"?>
<p:tagLst xmlns:p="http://schemas.openxmlformats.org/presentationml/2006/main">
  <p:tag name="AS_UNIQUEID" val="156"/>
</p:tagLst>
</file>

<file path=ppt/tags/tag565.xml><?xml version="1.0" encoding="utf-8"?>
<p:tagLst xmlns:p="http://schemas.openxmlformats.org/presentationml/2006/main">
  <p:tag name="AS_UNIQUEID" val="157"/>
</p:tagLst>
</file>

<file path=ppt/tags/tag566.xml><?xml version="1.0" encoding="utf-8"?>
<p:tagLst xmlns:p="http://schemas.openxmlformats.org/presentationml/2006/main">
  <p:tag name="AS_UNIQUEID" val="158"/>
</p:tagLst>
</file>

<file path=ppt/tags/tag567.xml><?xml version="1.0" encoding="utf-8"?>
<p:tagLst xmlns:p="http://schemas.openxmlformats.org/presentationml/2006/main">
  <p:tag name="AS_UNIQUEID" val="159"/>
</p:tagLst>
</file>

<file path=ppt/tags/tag568.xml><?xml version="1.0" encoding="utf-8"?>
<p:tagLst xmlns:p="http://schemas.openxmlformats.org/presentationml/2006/main">
  <p:tag name="AS_UNIQUEID" val="160"/>
</p:tagLst>
</file>

<file path=ppt/tags/tag569.xml><?xml version="1.0" encoding="utf-8"?>
<p:tagLst xmlns:p="http://schemas.openxmlformats.org/presentationml/2006/main">
  <p:tag name="AS_UNIQUEID" val="161"/>
</p:tagLst>
</file>

<file path=ppt/tags/tag57.xml><?xml version="1.0" encoding="utf-8"?>
<p:tagLst xmlns:p="http://schemas.openxmlformats.org/presentationml/2006/main">
  <p:tag name="AS_UNIQUEID" val="1281"/>
</p:tagLst>
</file>

<file path=ppt/tags/tag570.xml><?xml version="1.0" encoding="utf-8"?>
<p:tagLst xmlns:p="http://schemas.openxmlformats.org/presentationml/2006/main">
  <p:tag name="AS_UNIQUEID" val="496"/>
</p:tagLst>
</file>

<file path=ppt/tags/tag571.xml><?xml version="1.0" encoding="utf-8"?>
<p:tagLst xmlns:p="http://schemas.openxmlformats.org/presentationml/2006/main">
  <p:tag name="AS_UNIQUEID" val="80"/>
</p:tagLst>
</file>

<file path=ppt/tags/tag572.xml><?xml version="1.0" encoding="utf-8"?>
<p:tagLst xmlns:p="http://schemas.openxmlformats.org/presentationml/2006/main">
  <p:tag name="AS_UNIQUEID" val="1588"/>
</p:tagLst>
</file>

<file path=ppt/tags/tag573.xml><?xml version="1.0" encoding="utf-8"?>
<p:tagLst xmlns:p="http://schemas.openxmlformats.org/presentationml/2006/main">
  <p:tag name="AS_UNIQUEID" val="1589"/>
</p:tagLst>
</file>

<file path=ppt/tags/tag574.xml><?xml version="1.0" encoding="utf-8"?>
<p:tagLst xmlns:p="http://schemas.openxmlformats.org/presentationml/2006/main">
  <p:tag name="AS_UNIQUEID" val="1590"/>
</p:tagLst>
</file>

<file path=ppt/tags/tag575.xml><?xml version="1.0" encoding="utf-8"?>
<p:tagLst xmlns:p="http://schemas.openxmlformats.org/presentationml/2006/main">
  <p:tag name="AS_UNIQUEID" val="1591"/>
</p:tagLst>
</file>

<file path=ppt/tags/tag576.xml><?xml version="1.0" encoding="utf-8"?>
<p:tagLst xmlns:p="http://schemas.openxmlformats.org/presentationml/2006/main">
  <p:tag name="AS_UNIQUEID" val="1592"/>
</p:tagLst>
</file>

<file path=ppt/tags/tag577.xml><?xml version="1.0" encoding="utf-8"?>
<p:tagLst xmlns:p="http://schemas.openxmlformats.org/presentationml/2006/main">
  <p:tag name="AS_UNIQUEID" val="1593"/>
</p:tagLst>
</file>

<file path=ppt/tags/tag578.xml><?xml version="1.0" encoding="utf-8"?>
<p:tagLst xmlns:p="http://schemas.openxmlformats.org/presentationml/2006/main">
  <p:tag name="AS_UNIQUEID" val="1594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1_1"/>
  <p:tag name="KSO_WM_UNIT_INDEX" val="1_1_1"/>
  <p:tag name="KSO_WM_UNIT_LAYERLEVEL" val="1_1_1"/>
  <p:tag name="KSO_WM_UNIT_TEXT_FILL_FORE_SCHEMECOLOR_INDEX" val="13"/>
  <p:tag name="KSO_WM_UNIT_TEXT_FILL_TYPE" val="1"/>
  <p:tag name="KSO_WM_UNIT_TYPE" val="l_h_i"/>
</p:tagLst>
</file>

<file path=ppt/tags/tag579.xml><?xml version="1.0" encoding="utf-8"?>
<p:tagLst xmlns:p="http://schemas.openxmlformats.org/presentationml/2006/main">
  <p:tag name="AS_UNIQUEID" val="1595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2_1"/>
  <p:tag name="KSO_WM_UNIT_INDEX" val="1_2_1"/>
  <p:tag name="KSO_WM_UNIT_LAYERLEVEL" val="1_1_1"/>
  <p:tag name="KSO_WM_UNIT_TEXT_FILL_FORE_SCHEMECOLOR_INDEX" val="13"/>
  <p:tag name="KSO_WM_UNIT_TEXT_FILL_TYPE" val="1"/>
  <p:tag name="KSO_WM_UNIT_TYPE" val="l_h_i"/>
</p:tagLst>
</file>

<file path=ppt/tags/tag58.xml><?xml version="1.0" encoding="utf-8"?>
<p:tagLst xmlns:p="http://schemas.openxmlformats.org/presentationml/2006/main">
  <p:tag name="AS_UNIQUEID" val="1282"/>
</p:tagLst>
</file>

<file path=ppt/tags/tag580.xml><?xml version="1.0" encoding="utf-8"?>
<p:tagLst xmlns:p="http://schemas.openxmlformats.org/presentationml/2006/main">
  <p:tag name="AS_UNIQUEID" val="1596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3_1"/>
  <p:tag name="KSO_WM_UNIT_INDEX" val="1_3_1"/>
  <p:tag name="KSO_WM_UNIT_LAYERLEVEL" val="1_1_1"/>
  <p:tag name="KSO_WM_UNIT_TEXT_FILL_FORE_SCHEMECOLOR_INDEX" val="13"/>
  <p:tag name="KSO_WM_UNIT_TEXT_FILL_TYPE" val="1"/>
  <p:tag name="KSO_WM_UNIT_TYPE" val="l_h_i"/>
</p:tagLst>
</file>

<file path=ppt/tags/tag581.xml><?xml version="1.0" encoding="utf-8"?>
<p:tagLst xmlns:p="http://schemas.openxmlformats.org/presentationml/2006/main">
  <p:tag name="AS_UNIQUEID" val="1597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6"/>
  <p:tag name="KSO_WM_UNIT_FILL_TYPE" val="1"/>
  <p:tag name="KSO_WM_UNIT_ID" val="diagram20169850_3*l_h_i*1_3_2"/>
  <p:tag name="KSO_WM_UNIT_INDEX" val="1_3_2"/>
  <p:tag name="KSO_WM_UNIT_LAYERLEVEL" val="1_1_1"/>
  <p:tag name="KSO_WM_UNIT_TEXT_FILL_FORE_SCHEMECOLOR_INDEX" val="13"/>
  <p:tag name="KSO_WM_UNIT_TEXT_FILL_TYPE" val="1"/>
  <p:tag name="KSO_WM_UNIT_TYPE" val="l_h_i"/>
</p:tagLst>
</file>

<file path=ppt/tags/tag582.xml><?xml version="1.0" encoding="utf-8"?>
<p:tagLst xmlns:p="http://schemas.openxmlformats.org/presentationml/2006/main">
  <p:tag name="AS_UNIQUEID" val="1598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3_3"/>
  <p:tag name="KSO_WM_UNIT_INDEX" val="1_3_3"/>
  <p:tag name="KSO_WM_UNIT_LAYERLEVEL" val="1_1_1"/>
  <p:tag name="KSO_WM_UNIT_TEXT_FILL_FORE_SCHEMECOLOR_INDEX" val="13"/>
  <p:tag name="KSO_WM_UNIT_TEXT_FILL_TYPE" val="1"/>
  <p:tag name="KSO_WM_UNIT_TYPE" val="l_h_i"/>
</p:tagLst>
</file>

<file path=ppt/tags/tag583.xml><?xml version="1.0" encoding="utf-8"?>
<p:tagLst xmlns:p="http://schemas.openxmlformats.org/presentationml/2006/main">
  <p:tag name="AS_UNIQUEID" val="1599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16"/>
  <p:tag name="KSO_WM_UNIT_FILL_TYPE" val="1"/>
  <p:tag name="KSO_WM_UNIT_ID" val="diagram20169850_3*l_h_i*1_3_4"/>
  <p:tag name="KSO_WM_UNIT_INDEX" val="1_3_4"/>
  <p:tag name="KSO_WM_UNIT_LAYERLEVEL" val="1_1_1"/>
  <p:tag name="KSO_WM_UNIT_TEXT_FILL_FORE_SCHEMECOLOR_INDEX" val="13"/>
  <p:tag name="KSO_WM_UNIT_TEXT_FILL_TYPE" val="1"/>
  <p:tag name="KSO_WM_UNIT_TYPE" val="l_h_i"/>
</p:tagLst>
</file>

<file path=ppt/tags/tag584.xml><?xml version="1.0" encoding="utf-8"?>
<p:tagLst xmlns:p="http://schemas.openxmlformats.org/presentationml/2006/main">
  <p:tag name="AS_UNIQUEID" val="1600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6"/>
  <p:tag name="KSO_WM_UNIT_FILL_TYPE" val="1"/>
  <p:tag name="KSO_WM_UNIT_ID" val="diagram20169850_3*l_h_i*1_1_2"/>
  <p:tag name="KSO_WM_UNIT_INDEX" val="1_1_2"/>
  <p:tag name="KSO_WM_UNIT_LAYERLEVEL" val="1_1_1"/>
  <p:tag name="KSO_WM_UNIT_TEXT_FILL_FORE_SCHEMECOLOR_INDEX" val="13"/>
  <p:tag name="KSO_WM_UNIT_TEXT_FILL_TYPE" val="1"/>
  <p:tag name="KSO_WM_UNIT_TYPE" val="l_h_i"/>
</p:tagLst>
</file>

<file path=ppt/tags/tag585.xml><?xml version="1.0" encoding="utf-8"?>
<p:tagLst xmlns:p="http://schemas.openxmlformats.org/presentationml/2006/main">
  <p:tag name="AS_UNIQUEID" val="1601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1_3"/>
  <p:tag name="KSO_WM_UNIT_INDEX" val="1_1_3"/>
  <p:tag name="KSO_WM_UNIT_LAYERLEVEL" val="1_1_1"/>
  <p:tag name="KSO_WM_UNIT_TEXT_FILL_FORE_SCHEMECOLOR_INDEX" val="13"/>
  <p:tag name="KSO_WM_UNIT_TEXT_FILL_TYPE" val="1"/>
  <p:tag name="KSO_WM_UNIT_TYPE" val="l_h_i"/>
</p:tagLst>
</file>

<file path=ppt/tags/tag586.xml><?xml version="1.0" encoding="utf-8"?>
<p:tagLst xmlns:p="http://schemas.openxmlformats.org/presentationml/2006/main">
  <p:tag name="AS_UNIQUEID" val="1602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16"/>
  <p:tag name="KSO_WM_UNIT_FILL_TYPE" val="1"/>
  <p:tag name="KSO_WM_UNIT_ID" val="diagram20169850_3*l_h_i*1_1_4"/>
  <p:tag name="KSO_WM_UNIT_INDEX" val="1_1_4"/>
  <p:tag name="KSO_WM_UNIT_LAYERLEVEL" val="1_1_1"/>
  <p:tag name="KSO_WM_UNIT_TEXT_FILL_FORE_SCHEMECOLOR_INDEX" val="13"/>
  <p:tag name="KSO_WM_UNIT_TEXT_FILL_TYPE" val="1"/>
  <p:tag name="KSO_WM_UNIT_TYPE" val="l_h_i"/>
</p:tagLst>
</file>

<file path=ppt/tags/tag587.xml><?xml version="1.0" encoding="utf-8"?>
<p:tagLst xmlns:p="http://schemas.openxmlformats.org/presentationml/2006/main">
  <p:tag name="AS_UNIQUEID" val="1603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6"/>
  <p:tag name="KSO_WM_UNIT_FILL_TYPE" val="1"/>
  <p:tag name="KSO_WM_UNIT_ID" val="diagram20169850_3*l_h_i*1_2_2"/>
  <p:tag name="KSO_WM_UNIT_INDEX" val="1_2_2"/>
  <p:tag name="KSO_WM_UNIT_LAYERLEVEL" val="1_1_1"/>
  <p:tag name="KSO_WM_UNIT_TEXT_FILL_FORE_SCHEMECOLOR_INDEX" val="13"/>
  <p:tag name="KSO_WM_UNIT_TEXT_FILL_TYPE" val="1"/>
  <p:tag name="KSO_WM_UNIT_TYPE" val="l_h_i"/>
</p:tagLst>
</file>

<file path=ppt/tags/tag588.xml><?xml version="1.0" encoding="utf-8"?>
<p:tagLst xmlns:p="http://schemas.openxmlformats.org/presentationml/2006/main">
  <p:tag name="AS_UNIQUEID" val="1604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5"/>
  <p:tag name="KSO_WM_UNIT_FILL_TYPE" val="1"/>
  <p:tag name="KSO_WM_UNIT_ID" val="diagram20169850_3*l_h_i*1_2_3"/>
  <p:tag name="KSO_WM_UNIT_INDEX" val="1_2_3"/>
  <p:tag name="KSO_WM_UNIT_LAYERLEVEL" val="1_1_1"/>
  <p:tag name="KSO_WM_UNIT_TEXT_FILL_FORE_SCHEMECOLOR_INDEX" val="13"/>
  <p:tag name="KSO_WM_UNIT_TEXT_FILL_TYPE" val="1"/>
  <p:tag name="KSO_WM_UNIT_TYPE" val="l_h_i"/>
</p:tagLst>
</file>

<file path=ppt/tags/tag589.xml><?xml version="1.0" encoding="utf-8"?>
<p:tagLst xmlns:p="http://schemas.openxmlformats.org/presentationml/2006/main">
  <p:tag name="AS_UNIQUEID" val="1605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FILL_FORE_SCHEMECOLOR_INDEX" val="16"/>
  <p:tag name="KSO_WM_UNIT_FILL_TYPE" val="1"/>
  <p:tag name="KSO_WM_UNIT_ID" val="diagram20169850_3*l_h_i*1_2_4"/>
  <p:tag name="KSO_WM_UNIT_INDEX" val="1_2_4"/>
  <p:tag name="KSO_WM_UNIT_LAYERLEVEL" val="1_1_1"/>
  <p:tag name="KSO_WM_UNIT_TEXT_FILL_FORE_SCHEMECOLOR_INDEX" val="13"/>
  <p:tag name="KSO_WM_UNIT_TEXT_FILL_TYPE" val="1"/>
  <p:tag name="KSO_WM_UNIT_TYPE" val="l_h_i"/>
</p:tagLst>
</file>

<file path=ppt/tags/tag59.xml><?xml version="1.0" encoding="utf-8"?>
<p:tagLst xmlns:p="http://schemas.openxmlformats.org/presentationml/2006/main">
  <p:tag name="AS_UNIQUEID" val="1283"/>
</p:tagLst>
</file>

<file path=ppt/tags/tag590.xml><?xml version="1.0" encoding="utf-8"?>
<p:tagLst xmlns:p="http://schemas.openxmlformats.org/presentationml/2006/main">
  <p:tag name="AS_UNIQUEID" val="1606"/>
</p:tagLst>
</file>

<file path=ppt/tags/tag591.xml><?xml version="1.0" encoding="utf-8"?>
<p:tagLst xmlns:p="http://schemas.openxmlformats.org/presentationml/2006/main">
  <p:tag name="AS_UNIQUEID" val="1607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CLEAR" val="0"/>
  <p:tag name="KSO_WM_UNIT_COMPATIBLE" val="0"/>
  <p:tag name="KSO_WM_UNIT_FILL_FORE_SCHEMECOLOR_INDEX" val="5"/>
  <p:tag name="KSO_WM_UNIT_FILL_TYPE" val="1"/>
  <p:tag name="KSO_WM_UNIT_HIGHLIGHT" val="0"/>
  <p:tag name="KSO_WM_UNIT_ID" val="diagram20169850_3*l_h_a*1_1_1"/>
  <p:tag name="KSO_WM_UNIT_INDEX" val="1_1_1"/>
  <p:tag name="KSO_WM_UNIT_LAYERLEVEL" val="1_1_1"/>
  <p:tag name="KSO_WM_UNIT_PRESET_TEXT_INDEX" val="3"/>
  <p:tag name="KSO_WM_UNIT_PRESET_TEXT_LEN" val="11"/>
  <p:tag name="KSO_WM_UNIT_TEXT_FILL_FORE_SCHEMECOLOR_INDEX" val="14"/>
  <p:tag name="KSO_WM_UNIT_TEXT_FILL_TYPE" val="1"/>
  <p:tag name="KSO_WM_UNIT_TYPE" val="l_h_a"/>
  <p:tag name="KSO_WM_UNIT_VALUE" val="12"/>
</p:tagLst>
</file>

<file path=ppt/tags/tag592.xml><?xml version="1.0" encoding="utf-8"?>
<p:tagLst xmlns:p="http://schemas.openxmlformats.org/presentationml/2006/main">
  <p:tag name="AS_UNIQUEID" val="1608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CLEAR" val="0"/>
  <p:tag name="KSO_WM_UNIT_COMPATIBLE" val="0"/>
  <p:tag name="KSO_WM_UNIT_HIGHLIGHT" val="0"/>
  <p:tag name="KSO_WM_UNIT_ID" val="diagram20169850_3*l_h_f*1_1_1"/>
  <p:tag name="KSO_WM_UNIT_INDEX" val="1_1_1"/>
  <p:tag name="KSO_WM_UNIT_LAYERLEVEL" val="1_1_1"/>
  <p:tag name="KSO_WM_UNIT_PRESET_TEXT_INDEX" val="4"/>
  <p:tag name="KSO_WM_UNIT_PRESET_TEXT_LEN" val="57"/>
  <p:tag name="KSO_WM_UNIT_SHADOW_SCHEMECOLOR_INDEX" val="16"/>
  <p:tag name="KSO_WM_UNIT_TEXT_FILL_FORE_SCHEMECOLOR_INDEX" val="13"/>
  <p:tag name="KSO_WM_UNIT_TEXT_FILL_TYPE" val="1"/>
  <p:tag name="KSO_WM_UNIT_TYPE" val="l_h_f"/>
  <p:tag name="KSO_WM_UNIT_VALUE" val="48"/>
</p:tagLst>
</file>

<file path=ppt/tags/tag593.xml><?xml version="1.0" encoding="utf-8"?>
<p:tagLst xmlns:p="http://schemas.openxmlformats.org/presentationml/2006/main">
  <p:tag name="AS_UNIQUEID" val="3"/>
</p:tagLst>
</file>

<file path=ppt/tags/tag594.xml><?xml version="1.0" encoding="utf-8"?>
<p:tagLst xmlns:p="http://schemas.openxmlformats.org/presentationml/2006/main">
  <p:tag name="AS_UNIQUEID" val="1609"/>
</p:tagLst>
</file>

<file path=ppt/tags/tag595.xml><?xml version="1.0" encoding="utf-8"?>
<p:tagLst xmlns:p="http://schemas.openxmlformats.org/presentationml/2006/main">
  <p:tag name="AS_UNIQUEID" val="1610"/>
</p:tagLst>
</file>

<file path=ppt/tags/tag596.xml><?xml version="1.0" encoding="utf-8"?>
<p:tagLst xmlns:p="http://schemas.openxmlformats.org/presentationml/2006/main">
  <p:tag name="AS_UNIQUEID" val="1016"/>
</p:tagLst>
</file>

<file path=ppt/tags/tag597.xml><?xml version="1.0" encoding="utf-8"?>
<p:tagLst xmlns:p="http://schemas.openxmlformats.org/presentationml/2006/main">
  <p:tag name="AS_UNIQUEID" val="1016"/>
</p:tagLst>
</file>

<file path=ppt/tags/tag598.xml><?xml version="1.0" encoding="utf-8"?>
<p:tagLst xmlns:p="http://schemas.openxmlformats.org/presentationml/2006/main">
  <p:tag name="AS_UNIQUEID" val="1611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CLEAR" val="0"/>
  <p:tag name="KSO_WM_UNIT_COMPATIBLE" val="0"/>
  <p:tag name="KSO_WM_UNIT_FILL_FORE_SCHEMECOLOR_INDEX" val="5"/>
  <p:tag name="KSO_WM_UNIT_FILL_TYPE" val="1"/>
  <p:tag name="KSO_WM_UNIT_HIGHLIGHT" val="0"/>
  <p:tag name="KSO_WM_UNIT_ID" val="diagram20169850_3*l_h_a*1_2_1"/>
  <p:tag name="KSO_WM_UNIT_INDEX" val="1_2_1"/>
  <p:tag name="KSO_WM_UNIT_LAYERLEVEL" val="1_1_1"/>
  <p:tag name="KSO_WM_UNIT_PRESET_TEXT_INDEX" val="3"/>
  <p:tag name="KSO_WM_UNIT_PRESET_TEXT_LEN" val="11"/>
  <p:tag name="KSO_WM_UNIT_TEXT_FILL_FORE_SCHEMECOLOR_INDEX" val="14"/>
  <p:tag name="KSO_WM_UNIT_TEXT_FILL_TYPE" val="1"/>
  <p:tag name="KSO_WM_UNIT_TYPE" val="l_h_a"/>
  <p:tag name="KSO_WM_UNIT_VALUE" val="13"/>
</p:tagLst>
</file>

<file path=ppt/tags/tag599.xml><?xml version="1.0" encoding="utf-8"?>
<p:tagLst xmlns:p="http://schemas.openxmlformats.org/presentationml/2006/main">
  <p:tag name="AS_UNIQUEID" val="1612"/>
</p:tagLst>
</file>

<file path=ppt/tags/tag6.xml><?xml version="1.0" encoding="utf-8"?>
<p:tagLst xmlns:p="http://schemas.openxmlformats.org/presentationml/2006/main">
  <p:tag name="AS_UNIQUEID" val="1230"/>
</p:tagLst>
</file>

<file path=ppt/tags/tag60.xml><?xml version="1.0" encoding="utf-8"?>
<p:tagLst xmlns:p="http://schemas.openxmlformats.org/presentationml/2006/main">
  <p:tag name="AS_UNIQUEID" val="1284"/>
</p:tagLst>
</file>

<file path=ppt/tags/tag600.xml><?xml version="1.0" encoding="utf-8"?>
<p:tagLst xmlns:p="http://schemas.openxmlformats.org/presentationml/2006/main">
  <p:tag name="AS_UNIQUEID" val="1613"/>
</p:tagLst>
</file>

<file path=ppt/tags/tag601.xml><?xml version="1.0" encoding="utf-8"?>
<p:tagLst xmlns:p="http://schemas.openxmlformats.org/presentationml/2006/main">
  <p:tag name="AS_UNIQUEID" val="1614"/>
</p:tagLst>
</file>

<file path=ppt/tags/tag602.xml><?xml version="1.0" encoding="utf-8"?>
<p:tagLst xmlns:p="http://schemas.openxmlformats.org/presentationml/2006/main">
  <p:tag name="AS_UNIQUEID" val="1615"/>
  <p:tag name="KSO_WM_BEAUTIFY_FLAG" val="#wm#"/>
  <p:tag name="KSO_WM_DIAGRAM_GROUP_CODE" val="l1-1"/>
  <p:tag name="KSO_WM_TAG_VERSION" val="1.0"/>
  <p:tag name="KSO_WM_TEMPLATE_CATEGORY" val="diagram"/>
  <p:tag name="KSO_WM_TEMPLATE_INDEX" val="20169850"/>
  <p:tag name="KSO_WM_UNIT_CLEAR" val="0"/>
  <p:tag name="KSO_WM_UNIT_COMPATIBLE" val="0"/>
  <p:tag name="KSO_WM_UNIT_FILL_FORE_SCHEMECOLOR_INDEX" val="5"/>
  <p:tag name="KSO_WM_UNIT_FILL_TYPE" val="1"/>
  <p:tag name="KSO_WM_UNIT_HIGHLIGHT" val="0"/>
  <p:tag name="KSO_WM_UNIT_ID" val="diagram20169850_3*l_h_a*1_4_1"/>
  <p:tag name="KSO_WM_UNIT_INDEX" val="1_4_1"/>
  <p:tag name="KSO_WM_UNIT_LAYERLEVEL" val="1_1_1"/>
  <p:tag name="KSO_WM_UNIT_PRESET_TEXT_INDEX" val="3"/>
  <p:tag name="KSO_WM_UNIT_PRESET_TEXT_LEN" val="11"/>
  <p:tag name="KSO_WM_UNIT_TEXT_FILL_FORE_SCHEMECOLOR_INDEX" val="14"/>
  <p:tag name="KSO_WM_UNIT_TEXT_FILL_TYPE" val="1"/>
  <p:tag name="KSO_WM_UNIT_TYPE" val="l_h_a"/>
  <p:tag name="KSO_WM_UNIT_VALUE" val="12"/>
</p:tagLst>
</file>

<file path=ppt/tags/tag603.xml><?xml version="1.0" encoding="utf-8"?>
<p:tagLst xmlns:p="http://schemas.openxmlformats.org/presentationml/2006/main">
  <p:tag name="AS_UNIQUEID" val="1616"/>
</p:tagLst>
</file>

<file path=ppt/tags/tag604.xml><?xml version="1.0" encoding="utf-8"?>
<p:tagLst xmlns:p="http://schemas.openxmlformats.org/presentationml/2006/main">
  <p:tag name="AS_UNIQUEID" val="1617"/>
</p:tagLst>
</file>

<file path=ppt/tags/tag605.xml><?xml version="1.0" encoding="utf-8"?>
<p:tagLst xmlns:p="http://schemas.openxmlformats.org/presentationml/2006/main">
  <p:tag name="AS_UNIQUEID" val="1618"/>
</p:tagLst>
</file>

<file path=ppt/tags/tag606.xml><?xml version="1.0" encoding="utf-8"?>
<p:tagLst xmlns:p="http://schemas.openxmlformats.org/presentationml/2006/main">
  <p:tag name="AS_UNIQUEID" val="1619"/>
</p:tagLst>
</file>

<file path=ppt/tags/tag607.xml><?xml version="1.0" encoding="utf-8"?>
<p:tagLst xmlns:p="http://schemas.openxmlformats.org/presentationml/2006/main">
  <p:tag name="AS_UNIQUEID" val="1620"/>
</p:tagLst>
</file>

<file path=ppt/tags/tag608.xml><?xml version="1.0" encoding="utf-8"?>
<p:tagLst xmlns:p="http://schemas.openxmlformats.org/presentationml/2006/main">
  <p:tag name="AS_UNIQUEID" val="1621"/>
</p:tagLst>
</file>

<file path=ppt/tags/tag609.xml><?xml version="1.0" encoding="utf-8"?>
<p:tagLst xmlns:p="http://schemas.openxmlformats.org/presentationml/2006/main">
  <p:tag name="AS_UNIQUEID" val="1622"/>
</p:tagLst>
</file>

<file path=ppt/tags/tag61.xml><?xml version="1.0" encoding="utf-8"?>
<p:tagLst xmlns:p="http://schemas.openxmlformats.org/presentationml/2006/main">
  <p:tag name="AS_UNIQUEID" val="1285"/>
</p:tagLst>
</file>

<file path=ppt/tags/tag6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1.xml><?xml version="1.0" encoding="utf-8"?>
<p:tagLst xmlns:p="http://schemas.openxmlformats.org/presentationml/2006/main">
  <p:tag name="AS_UNIQUEID" val="1623"/>
</p:tagLst>
</file>

<file path=ppt/tags/tag612.xml><?xml version="1.0" encoding="utf-8"?>
<p:tagLst xmlns:p="http://schemas.openxmlformats.org/presentationml/2006/main">
  <p:tag name="AS_UNIQUEID" val="89"/>
</p:tagLst>
</file>

<file path=ppt/tags/tag613.xml><?xml version="1.0" encoding="utf-8"?>
<p:tagLst xmlns:p="http://schemas.openxmlformats.org/presentationml/2006/main">
  <p:tag name="AS_UNIQUEID" val="1624"/>
</p:tagLst>
</file>

<file path=ppt/tags/tag614.xml><?xml version="1.0" encoding="utf-8"?>
<p:tagLst xmlns:p="http://schemas.openxmlformats.org/presentationml/2006/main">
  <p:tag name="AS_UNIQUEID" val="1625"/>
</p:tagLst>
</file>

<file path=ppt/tags/tag615.xml><?xml version="1.0" encoding="utf-8"?>
<p:tagLst xmlns:p="http://schemas.openxmlformats.org/presentationml/2006/main">
  <p:tag name="AS_UNIQUEID" val="1626"/>
</p:tagLst>
</file>

<file path=ppt/tags/tag616.xml><?xml version="1.0" encoding="utf-8"?>
<p:tagLst xmlns:p="http://schemas.openxmlformats.org/presentationml/2006/main">
  <p:tag name="AS_UNIQUEID" val="89"/>
</p:tagLst>
</file>

<file path=ppt/tags/tag617.xml><?xml version="1.0" encoding="utf-8"?>
<p:tagLst xmlns:p="http://schemas.openxmlformats.org/presentationml/2006/main">
  <p:tag name="AS_UNIQUEID" val="1627"/>
</p:tagLst>
</file>

<file path=ppt/tags/tag618.xml><?xml version="1.0" encoding="utf-8"?>
<p:tagLst xmlns:p="http://schemas.openxmlformats.org/presentationml/2006/main">
  <p:tag name="AS_UNIQUEID" val="1628"/>
</p:tagLst>
</file>

<file path=ppt/tags/tag619.xml><?xml version="1.0" encoding="utf-8"?>
<p:tagLst xmlns:p="http://schemas.openxmlformats.org/presentationml/2006/main">
  <p:tag name="AS_UNIQUEID" val="1629"/>
</p:tagLst>
</file>

<file path=ppt/tags/tag62.xml><?xml version="1.0" encoding="utf-8"?>
<p:tagLst xmlns:p="http://schemas.openxmlformats.org/presentationml/2006/main">
  <p:tag name="AS_UNIQUEID" val="1286"/>
</p:tagLst>
</file>

<file path=ppt/tags/tag620.xml><?xml version="1.0" encoding="utf-8"?>
<p:tagLst xmlns:p="http://schemas.openxmlformats.org/presentationml/2006/main">
  <p:tag name="AS_UNIQUEID" val="89"/>
</p:tagLst>
</file>

<file path=ppt/tags/tag621.xml><?xml version="1.0" encoding="utf-8"?>
<p:tagLst xmlns:p="http://schemas.openxmlformats.org/presentationml/2006/main">
  <p:tag name="AS_UNIQUEID" val="1630"/>
</p:tagLst>
</file>

<file path=ppt/tags/tag622.xml><?xml version="1.0" encoding="utf-8"?>
<p:tagLst xmlns:p="http://schemas.openxmlformats.org/presentationml/2006/main">
  <p:tag name="AS_UNIQUEID" val="1631"/>
</p:tagLst>
</file>

<file path=ppt/tags/tag623.xml><?xml version="1.0" encoding="utf-8"?>
<p:tagLst xmlns:p="http://schemas.openxmlformats.org/presentationml/2006/main">
  <p:tag name="AS_UNIQUEID" val="1632"/>
</p:tagLst>
</file>

<file path=ppt/tags/tag624.xml><?xml version="1.0" encoding="utf-8"?>
<p:tagLst xmlns:p="http://schemas.openxmlformats.org/presentationml/2006/main">
  <p:tag name="AS_UNIQUEID" val="89"/>
</p:tagLst>
</file>

<file path=ppt/tags/tag625.xml><?xml version="1.0" encoding="utf-8"?>
<p:tagLst xmlns:p="http://schemas.openxmlformats.org/presentationml/2006/main">
  <p:tag name="AS_UNIQUEID" val="1633"/>
</p:tagLst>
</file>

<file path=ppt/tags/tag626.xml><?xml version="1.0" encoding="utf-8"?>
<p:tagLst xmlns:p="http://schemas.openxmlformats.org/presentationml/2006/main">
  <p:tag name="AS_UNIQUEID" val="1634"/>
</p:tagLst>
</file>

<file path=ppt/tags/tag627.xml><?xml version="1.0" encoding="utf-8"?>
<p:tagLst xmlns:p="http://schemas.openxmlformats.org/presentationml/2006/main">
  <p:tag name="AS_UNIQUEID" val="1635"/>
  <p:tag name="KSO_WM_UNIT_PLACING_PICTURE_USER_VIEWPORT" val="{&quot;height&quot;:1740,&quot;width&quot;:2010}"/>
</p:tagLst>
</file>

<file path=ppt/tags/tag628.xml><?xml version="1.0" encoding="utf-8"?>
<p:tagLst xmlns:p="http://schemas.openxmlformats.org/presentationml/2006/main">
  <p:tag name="AS_UNIQUEID" val="1636"/>
</p:tagLst>
</file>

<file path=ppt/tags/tag629.xml><?xml version="1.0" encoding="utf-8"?>
<p:tagLst xmlns:p="http://schemas.openxmlformats.org/presentationml/2006/main">
  <p:tag name="AS_UNIQUEID" val="89"/>
</p:tagLst>
</file>

<file path=ppt/tags/tag63.xml><?xml version="1.0" encoding="utf-8"?>
<p:tagLst xmlns:p="http://schemas.openxmlformats.org/presentationml/2006/main">
  <p:tag name="AS_UNIQUEID" val="1287"/>
</p:tagLst>
</file>

<file path=ppt/tags/tag630.xml><?xml version="1.0" encoding="utf-8"?>
<p:tagLst xmlns:p="http://schemas.openxmlformats.org/presentationml/2006/main">
  <p:tag name="AS_UNIQUEID" val="1637"/>
</p:tagLst>
</file>

<file path=ppt/tags/tag631.xml><?xml version="1.0" encoding="utf-8"?>
<p:tagLst xmlns:p="http://schemas.openxmlformats.org/presentationml/2006/main">
  <p:tag name="AS_UNIQUEID" val="1638"/>
</p:tagLst>
</file>

<file path=ppt/tags/tag632.xml><?xml version="1.0" encoding="utf-8"?>
<p:tagLst xmlns:p="http://schemas.openxmlformats.org/presentationml/2006/main">
  <p:tag name="AS_UNIQUEID" val="1639"/>
</p:tagLst>
</file>

<file path=ppt/tags/tag633.xml><?xml version="1.0" encoding="utf-8"?>
<p:tagLst xmlns:p="http://schemas.openxmlformats.org/presentationml/2006/main">
  <p:tag name="AS_UNIQUEID" val="1640"/>
</p:tagLst>
</file>

<file path=ppt/tags/tag634.xml><?xml version="1.0" encoding="utf-8"?>
<p:tagLst xmlns:p="http://schemas.openxmlformats.org/presentationml/2006/main">
  <p:tag name="AS_UNIQUEID" val="1641"/>
</p:tagLst>
</file>

<file path=ppt/tags/tag635.xml><?xml version="1.0" encoding="utf-8"?>
<p:tagLst xmlns:p="http://schemas.openxmlformats.org/presentationml/2006/main">
  <p:tag name="AS_UNIQUEID" val="1642"/>
</p:tagLst>
</file>

<file path=ppt/tags/tag636.xml><?xml version="1.0" encoding="utf-8"?>
<p:tagLst xmlns:p="http://schemas.openxmlformats.org/presentationml/2006/main">
  <p:tag name="AS_UNIQUEID" val="1643"/>
</p:tagLst>
</file>

<file path=ppt/tags/tag637.xml><?xml version="1.0" encoding="utf-8"?>
<p:tagLst xmlns:p="http://schemas.openxmlformats.org/presentationml/2006/main">
  <p:tag name="AS_UNIQUEID" val="1644"/>
</p:tagLst>
</file>

<file path=ppt/tags/tag638.xml><?xml version="1.0" encoding="utf-8"?>
<p:tagLst xmlns:p="http://schemas.openxmlformats.org/presentationml/2006/main">
  <p:tag name="AS_UNIQUEID" val="1645"/>
</p:tagLst>
</file>

<file path=ppt/tags/tag6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AS_UNIQUEID" val="1288"/>
</p:tagLst>
</file>

<file path=ppt/tags/tag640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COMMONDATA" val="eyJoZGlkIjoiNWFiNTAwMzVmMzcwNzZlYzg1ZThjMDg1MDBiNTAzNzAifQ=="/>
  <p:tag name="KSO_WPP_MARK_KEY" val="2416652e-0cb9-44e9-8b58-fd7ac2181757"/>
</p:tagLst>
</file>

<file path=ppt/tags/tag65.xml><?xml version="1.0" encoding="utf-8"?>
<p:tagLst xmlns:p="http://schemas.openxmlformats.org/presentationml/2006/main">
  <p:tag name="AS_UNIQUEID" val="1289"/>
</p:tagLst>
</file>

<file path=ppt/tags/tag66.xml><?xml version="1.0" encoding="utf-8"?>
<p:tagLst xmlns:p="http://schemas.openxmlformats.org/presentationml/2006/main">
  <p:tag name="AS_UNIQUEID" val="1290"/>
</p:tagLst>
</file>

<file path=ppt/tags/tag67.xml><?xml version="1.0" encoding="utf-8"?>
<p:tagLst xmlns:p="http://schemas.openxmlformats.org/presentationml/2006/main">
  <p:tag name="AS_UNIQUEID" val="1291"/>
</p:tagLst>
</file>

<file path=ppt/tags/tag68.xml><?xml version="1.0" encoding="utf-8"?>
<p:tagLst xmlns:p="http://schemas.openxmlformats.org/presentationml/2006/main">
  <p:tag name="AS_UNIQUEID" val="1292"/>
</p:tagLst>
</file>

<file path=ppt/tags/tag69.xml><?xml version="1.0" encoding="utf-8"?>
<p:tagLst xmlns:p="http://schemas.openxmlformats.org/presentationml/2006/main">
  <p:tag name="AS_UNIQUEID" val="1293"/>
</p:tagLst>
</file>

<file path=ppt/tags/tag7.xml><?xml version="1.0" encoding="utf-8"?>
<p:tagLst xmlns:p="http://schemas.openxmlformats.org/presentationml/2006/main">
  <p:tag name="AS_UNIQUEID" val="1231"/>
</p:tagLst>
</file>

<file path=ppt/tags/tag70.xml><?xml version="1.0" encoding="utf-8"?>
<p:tagLst xmlns:p="http://schemas.openxmlformats.org/presentationml/2006/main">
  <p:tag name="AS_UNIQUEID" val="1294"/>
</p:tagLst>
</file>

<file path=ppt/tags/tag71.xml><?xml version="1.0" encoding="utf-8"?>
<p:tagLst xmlns:p="http://schemas.openxmlformats.org/presentationml/2006/main">
  <p:tag name="AS_UNIQUEID" val="1295"/>
</p:tagLst>
</file>

<file path=ppt/tags/tag72.xml><?xml version="1.0" encoding="utf-8"?>
<p:tagLst xmlns:p="http://schemas.openxmlformats.org/presentationml/2006/main">
  <p:tag name="AS_UNIQUEID" val="1296"/>
</p:tagLst>
</file>

<file path=ppt/tags/tag73.xml><?xml version="1.0" encoding="utf-8"?>
<p:tagLst xmlns:p="http://schemas.openxmlformats.org/presentationml/2006/main">
  <p:tag name="AS_UNIQUEID" val="1297"/>
</p:tagLst>
</file>

<file path=ppt/tags/tag74.xml><?xml version="1.0" encoding="utf-8"?>
<p:tagLst xmlns:p="http://schemas.openxmlformats.org/presentationml/2006/main">
  <p:tag name="AS_UNIQUEID" val="1222"/>
</p:tagLst>
</file>

<file path=ppt/tags/tag75.xml><?xml version="1.0" encoding="utf-8"?>
<p:tagLst xmlns:p="http://schemas.openxmlformats.org/presentationml/2006/main">
  <p:tag name="AS_UNIQUEID" val="1223"/>
</p:tagLst>
</file>

<file path=ppt/tags/tag76.xml><?xml version="1.0" encoding="utf-8"?>
<p:tagLst xmlns:p="http://schemas.openxmlformats.org/presentationml/2006/main">
  <p:tag name="AS_UNIQUEID" val="1224"/>
</p:tagLst>
</file>

<file path=ppt/tags/tag77.xml><?xml version="1.0" encoding="utf-8"?>
<p:tagLst xmlns:p="http://schemas.openxmlformats.org/presentationml/2006/main">
  <p:tag name="AS_UNIQUEID" val="1298"/>
</p:tagLst>
</file>

<file path=ppt/tags/tag78.xml><?xml version="1.0" encoding="utf-8"?>
<p:tagLst xmlns:p="http://schemas.openxmlformats.org/presentationml/2006/main">
  <p:tag name="AS_UNIQUEID" val="1299"/>
</p:tagLst>
</file>

<file path=ppt/tags/tag79.xml><?xml version="1.0" encoding="utf-8"?>
<p:tagLst xmlns:p="http://schemas.openxmlformats.org/presentationml/2006/main">
  <p:tag name="AS_UNIQUEID" val="1300"/>
</p:tagLst>
</file>

<file path=ppt/tags/tag8.xml><?xml version="1.0" encoding="utf-8"?>
<p:tagLst xmlns:p="http://schemas.openxmlformats.org/presentationml/2006/main">
  <p:tag name="AS_UNIQUEID" val="1232"/>
</p:tagLst>
</file>

<file path=ppt/tags/tag80.xml><?xml version="1.0" encoding="utf-8"?>
<p:tagLst xmlns:p="http://schemas.openxmlformats.org/presentationml/2006/main">
  <p:tag name="AS_UNIQUEID" val="1301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1.xml><?xml version="1.0" encoding="utf-8"?>
<p:tagLst xmlns:p="http://schemas.openxmlformats.org/presentationml/2006/main">
  <p:tag name="AS_UNIQUEID" val="1302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2.xml><?xml version="1.0" encoding="utf-8"?>
<p:tagLst xmlns:p="http://schemas.openxmlformats.org/presentationml/2006/main">
  <p:tag name="AS_UNIQUEID" val="130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3.xml><?xml version="1.0" encoding="utf-8"?>
<p:tagLst xmlns:p="http://schemas.openxmlformats.org/presentationml/2006/main">
  <p:tag name="AS_UNIQUEID" val="130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4.xml><?xml version="1.0" encoding="utf-8"?>
<p:tagLst xmlns:p="http://schemas.openxmlformats.org/presentationml/2006/main">
  <p:tag name="AS_UNIQUEID" val="130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5.xml><?xml version="1.0" encoding="utf-8"?>
<p:tagLst xmlns:p="http://schemas.openxmlformats.org/presentationml/2006/main">
  <p:tag name="AS_UNIQUEID" val="1306"/>
  <p:tag name="KSO_WM_UNIT_PLACING_PICTURE_USER_VIEWPORT" val="{&quot;height&quot;:693,&quot;width&quot;:1974}"/>
</p:tagLst>
</file>

<file path=ppt/tags/tag86.xml><?xml version="1.0" encoding="utf-8"?>
<p:tagLst xmlns:p="http://schemas.openxmlformats.org/presentationml/2006/main">
  <p:tag name="AS_UNIQUEID" val="1307"/>
</p:tagLst>
</file>

<file path=ppt/tags/tag8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88.xml><?xml version="1.0" encoding="utf-8"?>
<p:tagLst xmlns:p="http://schemas.openxmlformats.org/presentationml/2006/main">
  <p:tag name="AS_UNIQUEID" val="1308"/>
</p:tagLst>
</file>

<file path=ppt/tags/tag89.xml><?xml version="1.0" encoding="utf-8"?>
<p:tagLst xmlns:p="http://schemas.openxmlformats.org/presentationml/2006/main">
  <p:tag name="AS_UNIQUEID" val="1309"/>
</p:tagLst>
</file>

<file path=ppt/tags/tag9.xml><?xml version="1.0" encoding="utf-8"?>
<p:tagLst xmlns:p="http://schemas.openxmlformats.org/presentationml/2006/main">
  <p:tag name="AS_UNIQUEID" val="1233"/>
</p:tagLst>
</file>

<file path=ppt/tags/tag90.xml><?xml version="1.0" encoding="utf-8"?>
<p:tagLst xmlns:p="http://schemas.openxmlformats.org/presentationml/2006/main">
  <p:tag name="AS_UNIQUEID" val="1310"/>
</p:tagLst>
</file>

<file path=ppt/tags/tag91.xml><?xml version="1.0" encoding="utf-8"?>
<p:tagLst xmlns:p="http://schemas.openxmlformats.org/presentationml/2006/main">
  <p:tag name="AS_UNIQUEID" val="1311"/>
</p:tagLst>
</file>

<file path=ppt/tags/tag92.xml><?xml version="1.0" encoding="utf-8"?>
<p:tagLst xmlns:p="http://schemas.openxmlformats.org/presentationml/2006/main">
  <p:tag name="AS_UNIQUEID" val="1312"/>
</p:tagLst>
</file>

<file path=ppt/tags/tag93.xml><?xml version="1.0" encoding="utf-8"?>
<p:tagLst xmlns:p="http://schemas.openxmlformats.org/presentationml/2006/main">
  <p:tag name="AS_UNIQUEID" val="1313"/>
</p:tagLst>
</file>

<file path=ppt/tags/tag94.xml><?xml version="1.0" encoding="utf-8"?>
<p:tagLst xmlns:p="http://schemas.openxmlformats.org/presentationml/2006/main">
  <p:tag name="AS_UNIQUEID" val="1314"/>
</p:tagLst>
</file>

<file path=ppt/tags/tag95.xml><?xml version="1.0" encoding="utf-8"?>
<p:tagLst xmlns:p="http://schemas.openxmlformats.org/presentationml/2006/main">
  <p:tag name="AS_UNIQUEID" val="1315"/>
</p:tagLst>
</file>

<file path=ppt/tags/tag96.xml><?xml version="1.0" encoding="utf-8"?>
<p:tagLst xmlns:p="http://schemas.openxmlformats.org/presentationml/2006/main">
  <p:tag name="AS_UNIQUEID" val="1316"/>
</p:tagLst>
</file>

<file path=ppt/tags/tag97.xml><?xml version="1.0" encoding="utf-8"?>
<p:tagLst xmlns:p="http://schemas.openxmlformats.org/presentationml/2006/main">
  <p:tag name="AS_UNIQUEID" val="1317"/>
</p:tagLst>
</file>

<file path=ppt/tags/tag98.xml><?xml version="1.0" encoding="utf-8"?>
<p:tagLst xmlns:p="http://schemas.openxmlformats.org/presentationml/2006/main">
  <p:tag name="AS_UNIQUEID" val="1318"/>
</p:tagLst>
</file>

<file path=ppt/tags/tag99.xml><?xml version="1.0" encoding="utf-8"?>
<p:tagLst xmlns:p="http://schemas.openxmlformats.org/presentationml/2006/main">
  <p:tag name="AS_UNIQUEID" val="1319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230</Paragraphs>
  <Slides>25</Slides>
  <Notes>5</Notes>
  <TotalTime>0</TotalTime>
  <HiddenSlides>0</HiddenSlides>
  <MMClips>2</MMClips>
  <ScaleCrop>0</ScaleCrop>
  <HeadingPairs>
    <vt:vector baseType="variant" size="6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baseType="lpstr" size="46">
      <vt:lpstr>Arial</vt:lpstr>
      <vt:lpstr>微软雅黑</vt:lpstr>
      <vt:lpstr>Wingdings</vt:lpstr>
      <vt:lpstr>Calibri</vt:lpstr>
      <vt:lpstr>宋体</vt:lpstr>
      <vt:lpstr>Century Gothic</vt:lpstr>
      <vt:lpstr>经典综艺体简</vt:lpstr>
      <vt:lpstr>黑体</vt:lpstr>
      <vt:lpstr>三极准柔宋</vt:lpstr>
      <vt:lpstr>Calibri Light</vt:lpstr>
      <vt:lpstr>Impact</vt:lpstr>
      <vt:lpstr>Times New Roman</vt:lpstr>
      <vt:lpstr>楷体</vt:lpstr>
      <vt:lpstr>楷体_GB2312</vt:lpstr>
      <vt:lpstr>华文楷体</vt:lpstr>
      <vt:lpstr>等线</vt:lpstr>
      <vt:lpstr>仿宋_GB2312</vt:lpstr>
      <vt:lpstr>Cambria Math</vt:lpstr>
      <vt:lpstr>Book Antiqua</vt:lpstr>
      <vt:lpstr>汉仪锐智W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2022-10-14T18:46:44.471</cp:lastPrinted>
  <dcterms:created xsi:type="dcterms:W3CDTF">2022-10-14T18:46:44Z</dcterms:created>
  <dcterms:modified xsi:type="dcterms:W3CDTF">2022-10-14T10:47:10Z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